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122"/>
  </p:notesMasterIdLst>
  <p:sldIdLst>
    <p:sldId id="269" r:id="rId3"/>
    <p:sldId id="1884" r:id="rId4"/>
    <p:sldId id="1769" r:id="rId5"/>
    <p:sldId id="1890" r:id="rId6"/>
    <p:sldId id="1772" r:id="rId7"/>
    <p:sldId id="1891" r:id="rId8"/>
    <p:sldId id="1892" r:id="rId9"/>
    <p:sldId id="1893" r:id="rId10"/>
    <p:sldId id="1894" r:id="rId11"/>
    <p:sldId id="1895" r:id="rId12"/>
    <p:sldId id="1896" r:id="rId13"/>
    <p:sldId id="1897" r:id="rId14"/>
    <p:sldId id="1898" r:id="rId15"/>
    <p:sldId id="283" r:id="rId16"/>
    <p:sldId id="1779" r:id="rId17"/>
    <p:sldId id="1780" r:id="rId18"/>
    <p:sldId id="1781" r:id="rId19"/>
    <p:sldId id="1782" r:id="rId20"/>
    <p:sldId id="1783" r:id="rId21"/>
    <p:sldId id="1784" r:id="rId22"/>
    <p:sldId id="1785" r:id="rId23"/>
    <p:sldId id="1786" r:id="rId24"/>
    <p:sldId id="1787" r:id="rId25"/>
    <p:sldId id="1788" r:id="rId26"/>
    <p:sldId id="1789" r:id="rId27"/>
    <p:sldId id="1790" r:id="rId28"/>
    <p:sldId id="1791" r:id="rId29"/>
    <p:sldId id="1792" r:id="rId30"/>
    <p:sldId id="1793" r:id="rId31"/>
    <p:sldId id="1794" r:id="rId32"/>
    <p:sldId id="1801" r:id="rId33"/>
    <p:sldId id="1800" r:id="rId34"/>
    <p:sldId id="1804" r:id="rId35"/>
    <p:sldId id="1803" r:id="rId36"/>
    <p:sldId id="1805" r:id="rId37"/>
    <p:sldId id="1806" r:id="rId38"/>
    <p:sldId id="1807" r:id="rId39"/>
    <p:sldId id="1808" r:id="rId40"/>
    <p:sldId id="1809" r:id="rId41"/>
    <p:sldId id="1810" r:id="rId42"/>
    <p:sldId id="1811" r:id="rId43"/>
    <p:sldId id="1812" r:id="rId44"/>
    <p:sldId id="1802" r:id="rId45"/>
    <p:sldId id="1814" r:id="rId46"/>
    <p:sldId id="1815" r:id="rId47"/>
    <p:sldId id="1816" r:id="rId48"/>
    <p:sldId id="1817" r:id="rId49"/>
    <p:sldId id="1818" r:id="rId50"/>
    <p:sldId id="1819" r:id="rId51"/>
    <p:sldId id="1820" r:id="rId52"/>
    <p:sldId id="1821" r:id="rId53"/>
    <p:sldId id="1822" r:id="rId54"/>
    <p:sldId id="303" r:id="rId55"/>
    <p:sldId id="1823" r:id="rId56"/>
    <p:sldId id="1824" r:id="rId57"/>
    <p:sldId id="1825" r:id="rId58"/>
    <p:sldId id="1826" r:id="rId59"/>
    <p:sldId id="1827" r:id="rId60"/>
    <p:sldId id="1828" r:id="rId61"/>
    <p:sldId id="1829" r:id="rId62"/>
    <p:sldId id="1830" r:id="rId63"/>
    <p:sldId id="1832" r:id="rId64"/>
    <p:sldId id="1831" r:id="rId65"/>
    <p:sldId id="1834" r:id="rId66"/>
    <p:sldId id="1835" r:id="rId67"/>
    <p:sldId id="1836" r:id="rId68"/>
    <p:sldId id="1837" r:id="rId69"/>
    <p:sldId id="1838" r:id="rId70"/>
    <p:sldId id="1839" r:id="rId71"/>
    <p:sldId id="1840" r:id="rId72"/>
    <p:sldId id="1841" r:id="rId73"/>
    <p:sldId id="1842" r:id="rId74"/>
    <p:sldId id="1843" r:id="rId75"/>
    <p:sldId id="1844" r:id="rId76"/>
    <p:sldId id="1845" r:id="rId77"/>
    <p:sldId id="1846" r:id="rId78"/>
    <p:sldId id="1848" r:id="rId79"/>
    <p:sldId id="1849" r:id="rId80"/>
    <p:sldId id="1850" r:id="rId81"/>
    <p:sldId id="1851" r:id="rId82"/>
    <p:sldId id="1852" r:id="rId83"/>
    <p:sldId id="1853" r:id="rId84"/>
    <p:sldId id="1899" r:id="rId85"/>
    <p:sldId id="1900" r:id="rId86"/>
    <p:sldId id="1901" r:id="rId87"/>
    <p:sldId id="1902" r:id="rId88"/>
    <p:sldId id="1903" r:id="rId89"/>
    <p:sldId id="330" r:id="rId90"/>
    <p:sldId id="1854" r:id="rId91"/>
    <p:sldId id="1855" r:id="rId92"/>
    <p:sldId id="1857" r:id="rId93"/>
    <p:sldId id="1858" r:id="rId94"/>
    <p:sldId id="1859" r:id="rId95"/>
    <p:sldId id="1860" r:id="rId96"/>
    <p:sldId id="336" r:id="rId97"/>
    <p:sldId id="1861" r:id="rId98"/>
    <p:sldId id="1862" r:id="rId99"/>
    <p:sldId id="1864" r:id="rId100"/>
    <p:sldId id="1865" r:id="rId101"/>
    <p:sldId id="1866" r:id="rId102"/>
    <p:sldId id="1868" r:id="rId103"/>
    <p:sldId id="1904" r:id="rId104"/>
    <p:sldId id="1905" r:id="rId105"/>
    <p:sldId id="1870" r:id="rId106"/>
    <p:sldId id="1871" r:id="rId107"/>
    <p:sldId id="1906" r:id="rId108"/>
    <p:sldId id="1907" r:id="rId109"/>
    <p:sldId id="1873" r:id="rId110"/>
    <p:sldId id="1874" r:id="rId111"/>
    <p:sldId id="1875" r:id="rId112"/>
    <p:sldId id="1877" r:id="rId113"/>
    <p:sldId id="1908" r:id="rId114"/>
    <p:sldId id="1909" r:id="rId115"/>
    <p:sldId id="1910" r:id="rId116"/>
    <p:sldId id="1882" r:id="rId117"/>
    <p:sldId id="1883" r:id="rId118"/>
    <p:sldId id="354" r:id="rId119"/>
    <p:sldId id="1911" r:id="rId120"/>
    <p:sldId id="1912"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DBEE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09DE5E-086D-EE49-8059-0DA12113793D}" v="107" dt="2022-07-10T18:28:10.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28"/>
    <p:restoredTop sz="96327"/>
  </p:normalViewPr>
  <p:slideViewPr>
    <p:cSldViewPr snapToGrid="0" snapToObjects="1">
      <p:cViewPr varScale="1">
        <p:scale>
          <a:sx n="120" d="100"/>
          <a:sy n="120" d="100"/>
        </p:scale>
        <p:origin x="208" y="25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eder, James R" userId="fdbdb125-015b-44ea-94cd-dde16afa12a6" providerId="ADAL" clId="{3E646A1D-0941-1A48-BB43-8FE5A7D44793}"/>
    <pc:docChg chg="undo custSel addSld delSld modSld">
      <pc:chgData name="Faeder, James R" userId="fdbdb125-015b-44ea-94cd-dde16afa12a6" providerId="ADAL" clId="{3E646A1D-0941-1A48-BB43-8FE5A7D44793}" dt="2022-07-06T18:44:28.345" v="350" actId="13822"/>
      <pc:docMkLst>
        <pc:docMk/>
      </pc:docMkLst>
      <pc:sldChg chg="modSp mod">
        <pc:chgData name="Faeder, James R" userId="fdbdb125-015b-44ea-94cd-dde16afa12a6" providerId="ADAL" clId="{3E646A1D-0941-1A48-BB43-8FE5A7D44793}" dt="2022-07-06T18:25:52.216" v="30" actId="114"/>
        <pc:sldMkLst>
          <pc:docMk/>
          <pc:sldMk cId="736147582" sldId="256"/>
        </pc:sldMkLst>
        <pc:spChg chg="mod">
          <ac:chgData name="Faeder, James R" userId="fdbdb125-015b-44ea-94cd-dde16afa12a6" providerId="ADAL" clId="{3E646A1D-0941-1A48-BB43-8FE5A7D44793}" dt="2022-07-06T18:25:52.216" v="30" actId="114"/>
          <ac:spMkLst>
            <pc:docMk/>
            <pc:sldMk cId="736147582" sldId="256"/>
            <ac:spMk id="3" creationId="{6F78C615-DE77-114A-8CBE-2948B324098E}"/>
          </ac:spMkLst>
        </pc:spChg>
      </pc:sldChg>
      <pc:sldChg chg="del">
        <pc:chgData name="Faeder, James R" userId="fdbdb125-015b-44ea-94cd-dde16afa12a6" providerId="ADAL" clId="{3E646A1D-0941-1A48-BB43-8FE5A7D44793}" dt="2022-07-06T18:26:43.814" v="31" actId="2696"/>
        <pc:sldMkLst>
          <pc:docMk/>
          <pc:sldMk cId="842961935" sldId="268"/>
        </pc:sldMkLst>
      </pc:sldChg>
      <pc:sldChg chg="addSp delSp modSp del mod">
        <pc:chgData name="Faeder, James R" userId="fdbdb125-015b-44ea-94cd-dde16afa12a6" providerId="ADAL" clId="{3E646A1D-0941-1A48-BB43-8FE5A7D44793}" dt="2022-07-06T18:41:02.201" v="193" actId="2696"/>
        <pc:sldMkLst>
          <pc:docMk/>
          <pc:sldMk cId="2324514916" sldId="1766"/>
        </pc:sldMkLst>
        <pc:spChg chg="del mod">
          <ac:chgData name="Faeder, James R" userId="fdbdb125-015b-44ea-94cd-dde16afa12a6" providerId="ADAL" clId="{3E646A1D-0941-1A48-BB43-8FE5A7D44793}" dt="2022-07-06T18:37:42.537" v="33" actId="478"/>
          <ac:spMkLst>
            <pc:docMk/>
            <pc:sldMk cId="2324514916" sldId="1766"/>
            <ac:spMk id="2" creationId="{7A965DFA-8A0D-0644-94F6-6FE3D97A07EB}"/>
          </ac:spMkLst>
        </pc:spChg>
        <pc:spChg chg="add mod">
          <ac:chgData name="Faeder, James R" userId="fdbdb125-015b-44ea-94cd-dde16afa12a6" providerId="ADAL" clId="{3E646A1D-0941-1A48-BB43-8FE5A7D44793}" dt="2022-07-06T18:37:42.537" v="33" actId="478"/>
          <ac:spMkLst>
            <pc:docMk/>
            <pc:sldMk cId="2324514916" sldId="1766"/>
            <ac:spMk id="4" creationId="{041459AB-4858-C4BD-6839-61D072DB256E}"/>
          </ac:spMkLst>
        </pc:spChg>
      </pc:sldChg>
      <pc:sldChg chg="del">
        <pc:chgData name="Faeder, James R" userId="fdbdb125-015b-44ea-94cd-dde16afa12a6" providerId="ADAL" clId="{3E646A1D-0941-1A48-BB43-8FE5A7D44793}" dt="2022-07-06T18:41:43.564" v="200" actId="2696"/>
        <pc:sldMkLst>
          <pc:docMk/>
          <pc:sldMk cId="3907341293" sldId="1767"/>
        </pc:sldMkLst>
      </pc:sldChg>
      <pc:sldChg chg="del">
        <pc:chgData name="Faeder, James R" userId="fdbdb125-015b-44ea-94cd-dde16afa12a6" providerId="ADAL" clId="{3E646A1D-0941-1A48-BB43-8FE5A7D44793}" dt="2022-07-06T18:43:50.750" v="266" actId="2696"/>
        <pc:sldMkLst>
          <pc:docMk/>
          <pc:sldMk cId="3894838149" sldId="1768"/>
        </pc:sldMkLst>
      </pc:sldChg>
      <pc:sldChg chg="addSp modSp new mod modAnim">
        <pc:chgData name="Faeder, James R" userId="fdbdb125-015b-44ea-94cd-dde16afa12a6" providerId="ADAL" clId="{3E646A1D-0941-1A48-BB43-8FE5A7D44793}" dt="2022-07-06T18:43:01.864" v="233" actId="13822"/>
        <pc:sldMkLst>
          <pc:docMk/>
          <pc:sldMk cId="534761544" sldId="1884"/>
        </pc:sldMkLst>
        <pc:spChg chg="mod">
          <ac:chgData name="Faeder, James R" userId="fdbdb125-015b-44ea-94cd-dde16afa12a6" providerId="ADAL" clId="{3E646A1D-0941-1A48-BB43-8FE5A7D44793}" dt="2022-07-06T18:40:12.556" v="191" actId="20577"/>
          <ac:spMkLst>
            <pc:docMk/>
            <pc:sldMk cId="534761544" sldId="1884"/>
            <ac:spMk id="2" creationId="{EE8E3EEE-150F-79F5-48D9-BC042E72A27B}"/>
          </ac:spMkLst>
        </pc:spChg>
        <pc:spChg chg="add mod">
          <ac:chgData name="Faeder, James R" userId="fdbdb125-015b-44ea-94cd-dde16afa12a6" providerId="ADAL" clId="{3E646A1D-0941-1A48-BB43-8FE5A7D44793}" dt="2022-07-06T18:40:24.414" v="192"/>
          <ac:spMkLst>
            <pc:docMk/>
            <pc:sldMk cId="534761544" sldId="1884"/>
            <ac:spMk id="5" creationId="{FC36754C-64D2-3EE6-92F1-7B1F7532A744}"/>
          </ac:spMkLst>
        </pc:spChg>
        <pc:spChg chg="add mod">
          <ac:chgData name="Faeder, James R" userId="fdbdb125-015b-44ea-94cd-dde16afa12a6" providerId="ADAL" clId="{3E646A1D-0941-1A48-BB43-8FE5A7D44793}" dt="2022-07-06T18:40:24.414" v="192"/>
          <ac:spMkLst>
            <pc:docMk/>
            <pc:sldMk cId="534761544" sldId="1884"/>
            <ac:spMk id="6" creationId="{D7E5CA08-BF60-30B5-252F-EF0B1915F443}"/>
          </ac:spMkLst>
        </pc:spChg>
        <pc:spChg chg="add mod">
          <ac:chgData name="Faeder, James R" userId="fdbdb125-015b-44ea-94cd-dde16afa12a6" providerId="ADAL" clId="{3E646A1D-0941-1A48-BB43-8FE5A7D44793}" dt="2022-07-06T18:43:01.864" v="233" actId="13822"/>
          <ac:spMkLst>
            <pc:docMk/>
            <pc:sldMk cId="534761544" sldId="1884"/>
            <ac:spMk id="7" creationId="{5113E53B-63E3-927A-28D1-852E34B6A159}"/>
          </ac:spMkLst>
        </pc:spChg>
        <pc:picChg chg="add mod">
          <ac:chgData name="Faeder, James R" userId="fdbdb125-015b-44ea-94cd-dde16afa12a6" providerId="ADAL" clId="{3E646A1D-0941-1A48-BB43-8FE5A7D44793}" dt="2022-07-06T18:40:24.414" v="192"/>
          <ac:picMkLst>
            <pc:docMk/>
            <pc:sldMk cId="534761544" sldId="1884"/>
            <ac:picMk id="4" creationId="{5325AB88-1057-5DFB-8C68-AB0287712A03}"/>
          </ac:picMkLst>
        </pc:picChg>
      </pc:sldChg>
      <pc:sldChg chg="addSp delSp modSp add mod delAnim">
        <pc:chgData name="Faeder, James R" userId="fdbdb125-015b-44ea-94cd-dde16afa12a6" providerId="ADAL" clId="{3E646A1D-0941-1A48-BB43-8FE5A7D44793}" dt="2022-07-06T18:43:44.236" v="265" actId="1076"/>
        <pc:sldMkLst>
          <pc:docMk/>
          <pc:sldMk cId="1832435080" sldId="1885"/>
        </pc:sldMkLst>
        <pc:spChg chg="del">
          <ac:chgData name="Faeder, James R" userId="fdbdb125-015b-44ea-94cd-dde16afa12a6" providerId="ADAL" clId="{3E646A1D-0941-1A48-BB43-8FE5A7D44793}" dt="2022-07-06T18:41:32.429" v="198" actId="478"/>
          <ac:spMkLst>
            <pc:docMk/>
            <pc:sldMk cId="1832435080" sldId="1885"/>
            <ac:spMk id="5" creationId="{FC36754C-64D2-3EE6-92F1-7B1F7532A744}"/>
          </ac:spMkLst>
        </pc:spChg>
        <pc:spChg chg="del">
          <ac:chgData name="Faeder, James R" userId="fdbdb125-015b-44ea-94cd-dde16afa12a6" providerId="ADAL" clId="{3E646A1D-0941-1A48-BB43-8FE5A7D44793}" dt="2022-07-06T18:41:28.342" v="196" actId="478"/>
          <ac:spMkLst>
            <pc:docMk/>
            <pc:sldMk cId="1832435080" sldId="1885"/>
            <ac:spMk id="6" creationId="{D7E5CA08-BF60-30B5-252F-EF0B1915F443}"/>
          </ac:spMkLst>
        </pc:spChg>
        <pc:spChg chg="del">
          <ac:chgData name="Faeder, James R" userId="fdbdb125-015b-44ea-94cd-dde16afa12a6" providerId="ADAL" clId="{3E646A1D-0941-1A48-BB43-8FE5A7D44793}" dt="2022-07-06T18:41:30.493" v="197" actId="478"/>
          <ac:spMkLst>
            <pc:docMk/>
            <pc:sldMk cId="1832435080" sldId="1885"/>
            <ac:spMk id="7" creationId="{5113E53B-63E3-927A-28D1-852E34B6A159}"/>
          </ac:spMkLst>
        </pc:spChg>
        <pc:spChg chg="add mod">
          <ac:chgData name="Faeder, James R" userId="fdbdb125-015b-44ea-94cd-dde16afa12a6" providerId="ADAL" clId="{3E646A1D-0941-1A48-BB43-8FE5A7D44793}" dt="2022-07-06T18:41:33.431" v="199"/>
          <ac:spMkLst>
            <pc:docMk/>
            <pc:sldMk cId="1832435080" sldId="1885"/>
            <ac:spMk id="8" creationId="{E9E39DFA-C64D-4D2C-ED42-5AAA1D939256}"/>
          </ac:spMkLst>
        </pc:spChg>
        <pc:spChg chg="add mod">
          <ac:chgData name="Faeder, James R" userId="fdbdb125-015b-44ea-94cd-dde16afa12a6" providerId="ADAL" clId="{3E646A1D-0941-1A48-BB43-8FE5A7D44793}" dt="2022-07-06T18:43:44.236" v="265" actId="1076"/>
          <ac:spMkLst>
            <pc:docMk/>
            <pc:sldMk cId="1832435080" sldId="1885"/>
            <ac:spMk id="10" creationId="{14388A32-18E4-90E7-ABC3-073F12B0CE8E}"/>
          </ac:spMkLst>
        </pc:spChg>
        <pc:picChg chg="del">
          <ac:chgData name="Faeder, James R" userId="fdbdb125-015b-44ea-94cd-dde16afa12a6" providerId="ADAL" clId="{3E646A1D-0941-1A48-BB43-8FE5A7D44793}" dt="2022-07-06T18:41:26.767" v="195" actId="478"/>
          <ac:picMkLst>
            <pc:docMk/>
            <pc:sldMk cId="1832435080" sldId="1885"/>
            <ac:picMk id="4" creationId="{5325AB88-1057-5DFB-8C68-AB0287712A03}"/>
          </ac:picMkLst>
        </pc:picChg>
        <pc:picChg chg="add mod">
          <ac:chgData name="Faeder, James R" userId="fdbdb125-015b-44ea-94cd-dde16afa12a6" providerId="ADAL" clId="{3E646A1D-0941-1A48-BB43-8FE5A7D44793}" dt="2022-07-06T18:41:33.431" v="199"/>
          <ac:picMkLst>
            <pc:docMk/>
            <pc:sldMk cId="1832435080" sldId="1885"/>
            <ac:picMk id="9" creationId="{B671F058-5160-B939-92D2-46CED357B470}"/>
          </ac:picMkLst>
        </pc:picChg>
      </pc:sldChg>
      <pc:sldChg chg="addSp delSp modSp add mod">
        <pc:chgData name="Faeder, James R" userId="fdbdb125-015b-44ea-94cd-dde16afa12a6" providerId="ADAL" clId="{3E646A1D-0941-1A48-BB43-8FE5A7D44793}" dt="2022-07-06T18:44:28.345" v="350" actId="13822"/>
        <pc:sldMkLst>
          <pc:docMk/>
          <pc:sldMk cId="1934489813" sldId="1886"/>
        </pc:sldMkLst>
        <pc:spChg chg="add mod">
          <ac:chgData name="Faeder, James R" userId="fdbdb125-015b-44ea-94cd-dde16afa12a6" providerId="ADAL" clId="{3E646A1D-0941-1A48-BB43-8FE5A7D44793}" dt="2022-07-06T18:44:28.345" v="350" actId="13822"/>
          <ac:spMkLst>
            <pc:docMk/>
            <pc:sldMk cId="1934489813" sldId="1886"/>
            <ac:spMk id="4" creationId="{34EE9771-7DE2-5AC5-8B0E-CE8B869ED279}"/>
          </ac:spMkLst>
        </pc:spChg>
        <pc:picChg chg="add mod">
          <ac:chgData name="Faeder, James R" userId="fdbdb125-015b-44ea-94cd-dde16afa12a6" providerId="ADAL" clId="{3E646A1D-0941-1A48-BB43-8FE5A7D44793}" dt="2022-07-06T18:42:07.562" v="205" actId="1076"/>
          <ac:picMkLst>
            <pc:docMk/>
            <pc:sldMk cId="1934489813" sldId="1886"/>
            <ac:picMk id="6" creationId="{191EB3C7-7CFB-E832-677D-9AC168816D0B}"/>
          </ac:picMkLst>
        </pc:picChg>
        <pc:picChg chg="del">
          <ac:chgData name="Faeder, James R" userId="fdbdb125-015b-44ea-94cd-dde16afa12a6" providerId="ADAL" clId="{3E646A1D-0941-1A48-BB43-8FE5A7D44793}" dt="2022-07-06T18:42:02.371" v="202" actId="478"/>
          <ac:picMkLst>
            <pc:docMk/>
            <pc:sldMk cId="1934489813" sldId="1886"/>
            <ac:picMk id="9" creationId="{B671F058-5160-B939-92D2-46CED357B470}"/>
          </ac:picMkLst>
        </pc:picChg>
      </pc:sldChg>
    </pc:docChg>
  </pc:docChgLst>
  <pc:docChgLst>
    <pc:chgData name="Faeder, James R" userId="fdbdb125-015b-44ea-94cd-dde16afa12a6" providerId="ADAL" clId="{3A5F9414-C627-DA46-B4FB-6A1701E19BF9}"/>
    <pc:docChg chg="undo custSel addSld delSld modSld">
      <pc:chgData name="Faeder, James R" userId="fdbdb125-015b-44ea-94cd-dde16afa12a6" providerId="ADAL" clId="{3A5F9414-C627-DA46-B4FB-6A1701E19BF9}" dt="2021-07-09T21:45:34.332" v="4" actId="2696"/>
      <pc:docMkLst>
        <pc:docMk/>
      </pc:docMkLst>
      <pc:sldChg chg="modSp del mod modAnim">
        <pc:chgData name="Faeder, James R" userId="fdbdb125-015b-44ea-94cd-dde16afa12a6" providerId="ADAL" clId="{3A5F9414-C627-DA46-B4FB-6A1701E19BF9}" dt="2021-07-09T21:45:34.332" v="4" actId="2696"/>
        <pc:sldMkLst>
          <pc:docMk/>
          <pc:sldMk cId="3007584309" sldId="258"/>
        </pc:sldMkLst>
        <pc:picChg chg="mod">
          <ac:chgData name="Faeder, James R" userId="fdbdb125-015b-44ea-94cd-dde16afa12a6" providerId="ADAL" clId="{3A5F9414-C627-DA46-B4FB-6A1701E19BF9}" dt="2021-07-09T21:44:28.812" v="2" actId="1076"/>
          <ac:picMkLst>
            <pc:docMk/>
            <pc:sldMk cId="3007584309" sldId="258"/>
            <ac:picMk id="2" creationId="{499F9B7B-4875-9341-95A7-A70A2CAAB701}"/>
          </ac:picMkLst>
        </pc:picChg>
      </pc:sldChg>
      <pc:sldChg chg="add">
        <pc:chgData name="Faeder, James R" userId="fdbdb125-015b-44ea-94cd-dde16afa12a6" providerId="ADAL" clId="{3A5F9414-C627-DA46-B4FB-6A1701E19BF9}" dt="2021-07-09T21:45:25.311" v="3"/>
        <pc:sldMkLst>
          <pc:docMk/>
          <pc:sldMk cId="155493751" sldId="356"/>
        </pc:sldMkLst>
      </pc:sldChg>
    </pc:docChg>
  </pc:docChgLst>
  <pc:docChgLst>
    <pc:chgData name="Faeder, James R" userId="fdbdb125-015b-44ea-94cd-dde16afa12a6" providerId="ADAL" clId="{B809DE5E-086D-EE49-8059-0DA12113793D}"/>
    <pc:docChg chg="undo redo custSel addSld delSld modSld">
      <pc:chgData name="Faeder, James R" userId="fdbdb125-015b-44ea-94cd-dde16afa12a6" providerId="ADAL" clId="{B809DE5E-086D-EE49-8059-0DA12113793D}" dt="2022-07-10T18:29:19.203" v="1620" actId="14826"/>
      <pc:docMkLst>
        <pc:docMk/>
      </pc:docMkLst>
      <pc:sldChg chg="addSp delSp modSp del mod">
        <pc:chgData name="Faeder, James R" userId="fdbdb125-015b-44ea-94cd-dde16afa12a6" providerId="ADAL" clId="{B809DE5E-086D-EE49-8059-0DA12113793D}" dt="2022-07-09T21:07:50.345" v="506" actId="2696"/>
        <pc:sldMkLst>
          <pc:docMk/>
          <pc:sldMk cId="2820335453" sldId="270"/>
        </pc:sldMkLst>
        <pc:spChg chg="mod">
          <ac:chgData name="Faeder, James R" userId="fdbdb125-015b-44ea-94cd-dde16afa12a6" providerId="ADAL" clId="{B809DE5E-086D-EE49-8059-0DA12113793D}" dt="2022-07-08T22:44:24.071" v="273" actId="20577"/>
          <ac:spMkLst>
            <pc:docMk/>
            <pc:sldMk cId="2820335453" sldId="270"/>
            <ac:spMk id="12" creationId="{63845E6F-12E5-1044-BE7F-7A1F20500B1C}"/>
          </ac:spMkLst>
        </pc:spChg>
        <pc:spChg chg="del">
          <ac:chgData name="Faeder, James R" userId="fdbdb125-015b-44ea-94cd-dde16afa12a6" providerId="ADAL" clId="{B809DE5E-086D-EE49-8059-0DA12113793D}" dt="2022-07-08T22:35:16.168" v="216" actId="478"/>
          <ac:spMkLst>
            <pc:docMk/>
            <pc:sldMk cId="2820335453" sldId="270"/>
            <ac:spMk id="14" creationId="{F17D7739-DF35-364C-848F-A6655CBA776A}"/>
          </ac:spMkLst>
        </pc:spChg>
        <pc:picChg chg="add del mod">
          <ac:chgData name="Faeder, James R" userId="fdbdb125-015b-44ea-94cd-dde16afa12a6" providerId="ADAL" clId="{B809DE5E-086D-EE49-8059-0DA12113793D}" dt="2022-07-08T22:48:12.216" v="286" actId="14826"/>
          <ac:picMkLst>
            <pc:docMk/>
            <pc:sldMk cId="2820335453" sldId="270"/>
            <ac:picMk id="9" creationId="{6146915E-6047-2F4E-A16D-BA8B3DD3AF74}"/>
          </ac:picMkLst>
        </pc:picChg>
      </pc:sldChg>
      <pc:sldChg chg="modSp mod">
        <pc:chgData name="Faeder, James R" userId="fdbdb125-015b-44ea-94cd-dde16afa12a6" providerId="ADAL" clId="{B809DE5E-086D-EE49-8059-0DA12113793D}" dt="2022-07-09T23:02:04.099" v="1071" actId="14826"/>
        <pc:sldMkLst>
          <pc:docMk/>
          <pc:sldMk cId="1205980778" sldId="330"/>
        </pc:sldMkLst>
        <pc:spChg chg="mod">
          <ac:chgData name="Faeder, James R" userId="fdbdb125-015b-44ea-94cd-dde16afa12a6" providerId="ADAL" clId="{B809DE5E-086D-EE49-8059-0DA12113793D}" dt="2022-07-09T22:50:40.776" v="1051" actId="20577"/>
          <ac:spMkLst>
            <pc:docMk/>
            <pc:sldMk cId="1205980778" sldId="330"/>
            <ac:spMk id="10" creationId="{238E3B03-9172-1840-A5F1-9E4C10545B75}"/>
          </ac:spMkLst>
        </pc:spChg>
        <pc:picChg chg="mod">
          <ac:chgData name="Faeder, James R" userId="fdbdb125-015b-44ea-94cd-dde16afa12a6" providerId="ADAL" clId="{B809DE5E-086D-EE49-8059-0DA12113793D}" dt="2022-07-09T23:02:04.099" v="1071" actId="14826"/>
          <ac:picMkLst>
            <pc:docMk/>
            <pc:sldMk cId="1205980778" sldId="330"/>
            <ac:picMk id="8" creationId="{3B7D3F1F-FF1F-1D44-AE81-2243C91276ED}"/>
          </ac:picMkLst>
        </pc:picChg>
      </pc:sldChg>
      <pc:sldChg chg="modSp mod">
        <pc:chgData name="Faeder, James R" userId="fdbdb125-015b-44ea-94cd-dde16afa12a6" providerId="ADAL" clId="{B809DE5E-086D-EE49-8059-0DA12113793D}" dt="2022-07-09T23:09:40.068" v="1088" actId="14826"/>
        <pc:sldMkLst>
          <pc:docMk/>
          <pc:sldMk cId="1649723953" sldId="336"/>
        </pc:sldMkLst>
        <pc:picChg chg="mod">
          <ac:chgData name="Faeder, James R" userId="fdbdb125-015b-44ea-94cd-dde16afa12a6" providerId="ADAL" clId="{B809DE5E-086D-EE49-8059-0DA12113793D}" dt="2022-07-09T23:09:40.068" v="1088" actId="14826"/>
          <ac:picMkLst>
            <pc:docMk/>
            <pc:sldMk cId="1649723953" sldId="336"/>
            <ac:picMk id="6" creationId="{DB37C18E-47A9-A64A-BC78-5AB23547DE58}"/>
          </ac:picMkLst>
        </pc:picChg>
      </pc:sldChg>
      <pc:sldChg chg="del">
        <pc:chgData name="Faeder, James R" userId="fdbdb125-015b-44ea-94cd-dde16afa12a6" providerId="ADAL" clId="{B809DE5E-086D-EE49-8059-0DA12113793D}" dt="2022-07-10T18:20:49.470" v="1450" actId="2696"/>
        <pc:sldMkLst>
          <pc:docMk/>
          <pc:sldMk cId="728130275" sldId="350"/>
        </pc:sldMkLst>
      </pc:sldChg>
      <pc:sldChg chg="del">
        <pc:chgData name="Faeder, James R" userId="fdbdb125-015b-44ea-94cd-dde16afa12a6" providerId="ADAL" clId="{B809DE5E-086D-EE49-8059-0DA12113793D}" dt="2022-07-10T18:20:49.470" v="1450" actId="2696"/>
        <pc:sldMkLst>
          <pc:docMk/>
          <pc:sldMk cId="1552029449" sldId="351"/>
        </pc:sldMkLst>
      </pc:sldChg>
      <pc:sldChg chg="del">
        <pc:chgData name="Faeder, James R" userId="fdbdb125-015b-44ea-94cd-dde16afa12a6" providerId="ADAL" clId="{B809DE5E-086D-EE49-8059-0DA12113793D}" dt="2022-07-10T18:21:18.108" v="1451" actId="2696"/>
        <pc:sldMkLst>
          <pc:docMk/>
          <pc:sldMk cId="3945019795" sldId="353"/>
        </pc:sldMkLst>
      </pc:sldChg>
      <pc:sldChg chg="modSp mod">
        <pc:chgData name="Faeder, James R" userId="fdbdb125-015b-44ea-94cd-dde16afa12a6" providerId="ADAL" clId="{B809DE5E-086D-EE49-8059-0DA12113793D}" dt="2022-07-10T18:21:32.632" v="1462" actId="20577"/>
        <pc:sldMkLst>
          <pc:docMk/>
          <pc:sldMk cId="2415172954" sldId="354"/>
        </pc:sldMkLst>
        <pc:spChg chg="mod">
          <ac:chgData name="Faeder, James R" userId="fdbdb125-015b-44ea-94cd-dde16afa12a6" providerId="ADAL" clId="{B809DE5E-086D-EE49-8059-0DA12113793D}" dt="2022-07-10T18:21:32.632" v="1462" actId="20577"/>
          <ac:spMkLst>
            <pc:docMk/>
            <pc:sldMk cId="2415172954" sldId="354"/>
            <ac:spMk id="4" creationId="{46EA8868-9993-314A-AF73-F6EA5C378BAF}"/>
          </ac:spMkLst>
        </pc:spChg>
      </pc:sldChg>
      <pc:sldChg chg="del">
        <pc:chgData name="Faeder, James R" userId="fdbdb125-015b-44ea-94cd-dde16afa12a6" providerId="ADAL" clId="{B809DE5E-086D-EE49-8059-0DA12113793D}" dt="2022-07-10T18:21:24.805" v="1452" actId="2696"/>
        <pc:sldMkLst>
          <pc:docMk/>
          <pc:sldMk cId="2579796388" sldId="355"/>
        </pc:sldMkLst>
      </pc:sldChg>
      <pc:sldChg chg="addSp delSp modSp mod">
        <pc:chgData name="Faeder, James R" userId="fdbdb125-015b-44ea-94cd-dde16afa12a6" providerId="ADAL" clId="{B809DE5E-086D-EE49-8059-0DA12113793D}" dt="2022-07-09T21:09:03.937" v="517" actId="20577"/>
        <pc:sldMkLst>
          <pc:docMk/>
          <pc:sldMk cId="1567383065" sldId="1769"/>
        </pc:sldMkLst>
        <pc:spChg chg="mod">
          <ac:chgData name="Faeder, James R" userId="fdbdb125-015b-44ea-94cd-dde16afa12a6" providerId="ADAL" clId="{B809DE5E-086D-EE49-8059-0DA12113793D}" dt="2022-07-08T22:32:35.919" v="213" actId="26606"/>
          <ac:spMkLst>
            <pc:docMk/>
            <pc:sldMk cId="1567383065" sldId="1769"/>
            <ac:spMk id="4" creationId="{2FC7CD51-3272-4749-AD03-D606E12A337F}"/>
          </ac:spMkLst>
        </pc:spChg>
        <pc:spChg chg="mod">
          <ac:chgData name="Faeder, James R" userId="fdbdb125-015b-44ea-94cd-dde16afa12a6" providerId="ADAL" clId="{B809DE5E-086D-EE49-8059-0DA12113793D}" dt="2022-07-08T22:32:35.919" v="213" actId="26606"/>
          <ac:spMkLst>
            <pc:docMk/>
            <pc:sldMk cId="1567383065" sldId="1769"/>
            <ac:spMk id="5" creationId="{1F9D5862-9FCE-3C46-A9E0-339005DFB5A2}"/>
          </ac:spMkLst>
        </pc:spChg>
        <pc:spChg chg="mod ord">
          <ac:chgData name="Faeder, James R" userId="fdbdb125-015b-44ea-94cd-dde16afa12a6" providerId="ADAL" clId="{B809DE5E-086D-EE49-8059-0DA12113793D}" dt="2022-07-09T21:09:03.937" v="517" actId="20577"/>
          <ac:spMkLst>
            <pc:docMk/>
            <pc:sldMk cId="1567383065" sldId="1769"/>
            <ac:spMk id="6" creationId="{235F493C-A093-2C4D-80EF-463EFBF7063F}"/>
          </ac:spMkLst>
        </pc:spChg>
        <pc:spChg chg="del">
          <ac:chgData name="Faeder, James R" userId="fdbdb125-015b-44ea-94cd-dde16afa12a6" providerId="ADAL" clId="{B809DE5E-086D-EE49-8059-0DA12113793D}" dt="2022-07-08T22:32:12.706" v="210" actId="26606"/>
          <ac:spMkLst>
            <pc:docMk/>
            <pc:sldMk cId="1567383065" sldId="1769"/>
            <ac:spMk id="40" creationId="{8B3A2D1A-45FC-4F95-B150-1C13EF2F6D09}"/>
          </ac:spMkLst>
        </pc:spChg>
        <pc:spChg chg="del">
          <ac:chgData name="Faeder, James R" userId="fdbdb125-015b-44ea-94cd-dde16afa12a6" providerId="ADAL" clId="{B809DE5E-086D-EE49-8059-0DA12113793D}" dt="2022-07-08T22:32:12.706" v="210" actId="26606"/>
          <ac:spMkLst>
            <pc:docMk/>
            <pc:sldMk cId="1567383065" sldId="1769"/>
            <ac:spMk id="41" creationId="{F3768FD5-DD7A-43C7-8DEA-1F5DB3CB5B95}"/>
          </ac:spMkLst>
        </pc:spChg>
        <pc:spChg chg="add del">
          <ac:chgData name="Faeder, James R" userId="fdbdb125-015b-44ea-94cd-dde16afa12a6" providerId="ADAL" clId="{B809DE5E-086D-EE49-8059-0DA12113793D}" dt="2022-07-08T22:32:35.919" v="213" actId="26606"/>
          <ac:spMkLst>
            <pc:docMk/>
            <pc:sldMk cId="1567383065" sldId="1769"/>
            <ac:spMk id="44" creationId="{59A309A7-1751-4ABE-A3C1-EEC40366AD89}"/>
          </ac:spMkLst>
        </pc:spChg>
        <pc:spChg chg="add del">
          <ac:chgData name="Faeder, James R" userId="fdbdb125-015b-44ea-94cd-dde16afa12a6" providerId="ADAL" clId="{B809DE5E-086D-EE49-8059-0DA12113793D}" dt="2022-07-08T22:32:35.919" v="213" actId="26606"/>
          <ac:spMkLst>
            <pc:docMk/>
            <pc:sldMk cId="1567383065" sldId="1769"/>
            <ac:spMk id="50" creationId="{967D8EB6-EAE1-4F9C-B398-83321E287204}"/>
          </ac:spMkLst>
        </pc:spChg>
        <pc:spChg chg="add del">
          <ac:chgData name="Faeder, James R" userId="fdbdb125-015b-44ea-94cd-dde16afa12a6" providerId="ADAL" clId="{B809DE5E-086D-EE49-8059-0DA12113793D}" dt="2022-07-08T22:32:35.919" v="213" actId="26606"/>
          <ac:spMkLst>
            <pc:docMk/>
            <pc:sldMk cId="1567383065" sldId="1769"/>
            <ac:spMk id="55" creationId="{427D15F9-FBA9-45B6-A1EE-7E2610907483}"/>
          </ac:spMkLst>
        </pc:spChg>
        <pc:grpChg chg="add del">
          <ac:chgData name="Faeder, James R" userId="fdbdb125-015b-44ea-94cd-dde16afa12a6" providerId="ADAL" clId="{B809DE5E-086D-EE49-8059-0DA12113793D}" dt="2022-07-08T22:32:35.919" v="213" actId="26606"/>
          <ac:grpSpMkLst>
            <pc:docMk/>
            <pc:sldMk cId="1567383065" sldId="1769"/>
            <ac:grpSpMk id="57" creationId="{549D845D-9A57-49AC-9523-BB0D6DA6FECA}"/>
          </ac:grpSpMkLst>
        </pc:grpChg>
        <pc:picChg chg="del">
          <ac:chgData name="Faeder, James R" userId="fdbdb125-015b-44ea-94cd-dde16afa12a6" providerId="ADAL" clId="{B809DE5E-086D-EE49-8059-0DA12113793D}" dt="2022-07-08T22:31:48.659" v="207" actId="478"/>
          <ac:picMkLst>
            <pc:docMk/>
            <pc:sldMk cId="1567383065" sldId="1769"/>
            <ac:picMk id="7" creationId="{CC03B829-AC69-3F41-B4A6-B206D2BED0A7}"/>
          </ac:picMkLst>
        </pc:picChg>
        <pc:picChg chg="add mod">
          <ac:chgData name="Faeder, James R" userId="fdbdb125-015b-44ea-94cd-dde16afa12a6" providerId="ADAL" clId="{B809DE5E-086D-EE49-8059-0DA12113793D}" dt="2022-07-08T22:32:35.919" v="213" actId="26606"/>
          <ac:picMkLst>
            <pc:docMk/>
            <pc:sldMk cId="1567383065" sldId="1769"/>
            <ac:picMk id="46" creationId="{1C18A7D8-9C28-3C02-66EB-0CF68EB6D0FF}"/>
          </ac:picMkLst>
        </pc:picChg>
      </pc:sldChg>
      <pc:sldChg chg="del">
        <pc:chgData name="Faeder, James R" userId="fdbdb125-015b-44ea-94cd-dde16afa12a6" providerId="ADAL" clId="{B809DE5E-086D-EE49-8059-0DA12113793D}" dt="2022-07-09T21:07:50.345" v="506" actId="2696"/>
        <pc:sldMkLst>
          <pc:docMk/>
          <pc:sldMk cId="4229828295" sldId="1770"/>
        </pc:sldMkLst>
      </pc:sldChg>
      <pc:sldChg chg="del">
        <pc:chgData name="Faeder, James R" userId="fdbdb125-015b-44ea-94cd-dde16afa12a6" providerId="ADAL" clId="{B809DE5E-086D-EE49-8059-0DA12113793D}" dt="2022-07-09T21:07:50.345" v="506" actId="2696"/>
        <pc:sldMkLst>
          <pc:docMk/>
          <pc:sldMk cId="3374183983" sldId="1771"/>
        </pc:sldMkLst>
      </pc:sldChg>
      <pc:sldChg chg="addSp delSp add del mod">
        <pc:chgData name="Faeder, James R" userId="fdbdb125-015b-44ea-94cd-dde16afa12a6" providerId="ADAL" clId="{B809DE5E-086D-EE49-8059-0DA12113793D}" dt="2022-07-09T21:07:45.150" v="505"/>
        <pc:sldMkLst>
          <pc:docMk/>
          <pc:sldMk cId="2693725870" sldId="1772"/>
        </pc:sldMkLst>
        <pc:picChg chg="add del">
          <ac:chgData name="Faeder, James R" userId="fdbdb125-015b-44ea-94cd-dde16afa12a6" providerId="ADAL" clId="{B809DE5E-086D-EE49-8059-0DA12113793D}" dt="2022-07-08T22:44:48.364" v="276" actId="478"/>
          <ac:picMkLst>
            <pc:docMk/>
            <pc:sldMk cId="2693725870" sldId="1772"/>
            <ac:picMk id="9" creationId="{6146915E-6047-2F4E-A16D-BA8B3DD3AF74}"/>
          </ac:picMkLst>
        </pc:picChg>
      </pc:sldChg>
      <pc:sldChg chg="del">
        <pc:chgData name="Faeder, James R" userId="fdbdb125-015b-44ea-94cd-dde16afa12a6" providerId="ADAL" clId="{B809DE5E-086D-EE49-8059-0DA12113793D}" dt="2022-07-09T21:07:50.345" v="506" actId="2696"/>
        <pc:sldMkLst>
          <pc:docMk/>
          <pc:sldMk cId="576100822" sldId="1773"/>
        </pc:sldMkLst>
      </pc:sldChg>
      <pc:sldChg chg="del">
        <pc:chgData name="Faeder, James R" userId="fdbdb125-015b-44ea-94cd-dde16afa12a6" providerId="ADAL" clId="{B809DE5E-086D-EE49-8059-0DA12113793D}" dt="2022-07-09T21:07:50.345" v="506" actId="2696"/>
        <pc:sldMkLst>
          <pc:docMk/>
          <pc:sldMk cId="3466263020" sldId="1774"/>
        </pc:sldMkLst>
      </pc:sldChg>
      <pc:sldChg chg="del">
        <pc:chgData name="Faeder, James R" userId="fdbdb125-015b-44ea-94cd-dde16afa12a6" providerId="ADAL" clId="{B809DE5E-086D-EE49-8059-0DA12113793D}" dt="2022-07-09T21:07:50.345" v="506" actId="2696"/>
        <pc:sldMkLst>
          <pc:docMk/>
          <pc:sldMk cId="3636828273" sldId="1775"/>
        </pc:sldMkLst>
      </pc:sldChg>
      <pc:sldChg chg="del">
        <pc:chgData name="Faeder, James R" userId="fdbdb125-015b-44ea-94cd-dde16afa12a6" providerId="ADAL" clId="{B809DE5E-086D-EE49-8059-0DA12113793D}" dt="2022-07-09T21:07:50.345" v="506" actId="2696"/>
        <pc:sldMkLst>
          <pc:docMk/>
          <pc:sldMk cId="3503422472" sldId="1776"/>
        </pc:sldMkLst>
      </pc:sldChg>
      <pc:sldChg chg="del">
        <pc:chgData name="Faeder, James R" userId="fdbdb125-015b-44ea-94cd-dde16afa12a6" providerId="ADAL" clId="{B809DE5E-086D-EE49-8059-0DA12113793D}" dt="2022-07-09T21:07:50.345" v="506" actId="2696"/>
        <pc:sldMkLst>
          <pc:docMk/>
          <pc:sldMk cId="1154939512" sldId="1777"/>
        </pc:sldMkLst>
      </pc:sldChg>
      <pc:sldChg chg="del">
        <pc:chgData name="Faeder, James R" userId="fdbdb125-015b-44ea-94cd-dde16afa12a6" providerId="ADAL" clId="{B809DE5E-086D-EE49-8059-0DA12113793D}" dt="2022-07-09T21:07:50.345" v="506" actId="2696"/>
        <pc:sldMkLst>
          <pc:docMk/>
          <pc:sldMk cId="1553889575" sldId="1778"/>
        </pc:sldMkLst>
      </pc:sldChg>
      <pc:sldChg chg="modSp mod">
        <pc:chgData name="Faeder, James R" userId="fdbdb125-015b-44ea-94cd-dde16afa12a6" providerId="ADAL" clId="{B809DE5E-086D-EE49-8059-0DA12113793D}" dt="2022-07-09T22:56:30.214" v="1054" actId="14826"/>
        <pc:sldMkLst>
          <pc:docMk/>
          <pc:sldMk cId="1139125316" sldId="1842"/>
        </pc:sldMkLst>
        <pc:picChg chg="mod">
          <ac:chgData name="Faeder, James R" userId="fdbdb125-015b-44ea-94cd-dde16afa12a6" providerId="ADAL" clId="{B809DE5E-086D-EE49-8059-0DA12113793D}" dt="2022-07-09T22:56:30.214" v="1054" actId="14826"/>
          <ac:picMkLst>
            <pc:docMk/>
            <pc:sldMk cId="1139125316" sldId="1842"/>
            <ac:picMk id="8" creationId="{BDA6F1B9-7FE6-9448-8A7A-0C899F60C614}"/>
          </ac:picMkLst>
        </pc:picChg>
      </pc:sldChg>
      <pc:sldChg chg="addSp delSp modSp mod">
        <pc:chgData name="Faeder, James R" userId="fdbdb125-015b-44ea-94cd-dde16afa12a6" providerId="ADAL" clId="{B809DE5E-086D-EE49-8059-0DA12113793D}" dt="2022-07-09T22:57:04.527" v="1056" actId="14826"/>
        <pc:sldMkLst>
          <pc:docMk/>
          <pc:sldMk cId="1781837071" sldId="1843"/>
        </pc:sldMkLst>
        <pc:spChg chg="add del mod">
          <ac:chgData name="Faeder, James R" userId="fdbdb125-015b-44ea-94cd-dde16afa12a6" providerId="ADAL" clId="{B809DE5E-086D-EE49-8059-0DA12113793D}" dt="2022-07-09T21:53:22.388" v="553"/>
          <ac:spMkLst>
            <pc:docMk/>
            <pc:sldMk cId="1781837071" sldId="1843"/>
            <ac:spMk id="6" creationId="{CFABD7D7-30B2-E2E6-F323-2CA77D8272E6}"/>
          </ac:spMkLst>
        </pc:spChg>
        <pc:picChg chg="mod">
          <ac:chgData name="Faeder, James R" userId="fdbdb125-015b-44ea-94cd-dde16afa12a6" providerId="ADAL" clId="{B809DE5E-086D-EE49-8059-0DA12113793D}" dt="2022-07-09T22:57:04.527" v="1056" actId="14826"/>
          <ac:picMkLst>
            <pc:docMk/>
            <pc:sldMk cId="1781837071" sldId="1843"/>
            <ac:picMk id="8" creationId="{BDA6F1B9-7FE6-9448-8A7A-0C899F60C614}"/>
          </ac:picMkLst>
        </pc:picChg>
        <pc:cxnChg chg="mod">
          <ac:chgData name="Faeder, James R" userId="fdbdb125-015b-44ea-94cd-dde16afa12a6" providerId="ADAL" clId="{B809DE5E-086D-EE49-8059-0DA12113793D}" dt="2022-07-09T21:53:17.951" v="550" actId="1035"/>
          <ac:cxnSpMkLst>
            <pc:docMk/>
            <pc:sldMk cId="1781837071" sldId="1843"/>
            <ac:cxnSpMk id="10" creationId="{2E6B87C2-F834-1347-80F3-D389ECE7AF3D}"/>
          </ac:cxnSpMkLst>
        </pc:cxnChg>
      </pc:sldChg>
      <pc:sldChg chg="modSp mod">
        <pc:chgData name="Faeder, James R" userId="fdbdb125-015b-44ea-94cd-dde16afa12a6" providerId="ADAL" clId="{B809DE5E-086D-EE49-8059-0DA12113793D}" dt="2022-07-09T22:57:11.098" v="1057" actId="14826"/>
        <pc:sldMkLst>
          <pc:docMk/>
          <pc:sldMk cId="3072058248" sldId="1844"/>
        </pc:sldMkLst>
        <pc:picChg chg="mod">
          <ac:chgData name="Faeder, James R" userId="fdbdb125-015b-44ea-94cd-dde16afa12a6" providerId="ADAL" clId="{B809DE5E-086D-EE49-8059-0DA12113793D}" dt="2022-07-09T22:57:11.098" v="1057" actId="14826"/>
          <ac:picMkLst>
            <pc:docMk/>
            <pc:sldMk cId="3072058248" sldId="1844"/>
            <ac:picMk id="8" creationId="{BDA6F1B9-7FE6-9448-8A7A-0C899F60C614}"/>
          </ac:picMkLst>
        </pc:picChg>
        <pc:cxnChg chg="mod">
          <ac:chgData name="Faeder, James R" userId="fdbdb125-015b-44ea-94cd-dde16afa12a6" providerId="ADAL" clId="{B809DE5E-086D-EE49-8059-0DA12113793D}" dt="2022-07-09T21:50:42.154" v="539" actId="1076"/>
          <ac:cxnSpMkLst>
            <pc:docMk/>
            <pc:sldMk cId="3072058248" sldId="1844"/>
            <ac:cxnSpMk id="7" creationId="{3B6515D3-D061-7F45-A185-99A9EACE544F}"/>
          </ac:cxnSpMkLst>
        </pc:cxnChg>
      </pc:sldChg>
      <pc:sldChg chg="modSp mod">
        <pc:chgData name="Faeder, James R" userId="fdbdb125-015b-44ea-94cd-dde16afa12a6" providerId="ADAL" clId="{B809DE5E-086D-EE49-8059-0DA12113793D}" dt="2022-07-09T22:57:18.735" v="1058" actId="14826"/>
        <pc:sldMkLst>
          <pc:docMk/>
          <pc:sldMk cId="4010390090" sldId="1845"/>
        </pc:sldMkLst>
        <pc:picChg chg="mod">
          <ac:chgData name="Faeder, James R" userId="fdbdb125-015b-44ea-94cd-dde16afa12a6" providerId="ADAL" clId="{B809DE5E-086D-EE49-8059-0DA12113793D}" dt="2022-07-09T22:57:18.735" v="1058" actId="14826"/>
          <ac:picMkLst>
            <pc:docMk/>
            <pc:sldMk cId="4010390090" sldId="1845"/>
            <ac:picMk id="8" creationId="{BDA6F1B9-7FE6-9448-8A7A-0C899F60C614}"/>
          </ac:picMkLst>
        </pc:picChg>
      </pc:sldChg>
      <pc:sldChg chg="modSp mod">
        <pc:chgData name="Faeder, James R" userId="fdbdb125-015b-44ea-94cd-dde16afa12a6" providerId="ADAL" clId="{B809DE5E-086D-EE49-8059-0DA12113793D}" dt="2022-07-09T22:57:25.437" v="1059" actId="14826"/>
        <pc:sldMkLst>
          <pc:docMk/>
          <pc:sldMk cId="695329620" sldId="1846"/>
        </pc:sldMkLst>
        <pc:picChg chg="mod">
          <ac:chgData name="Faeder, James R" userId="fdbdb125-015b-44ea-94cd-dde16afa12a6" providerId="ADAL" clId="{B809DE5E-086D-EE49-8059-0DA12113793D}" dt="2022-07-09T22:57:25.437" v="1059" actId="14826"/>
          <ac:picMkLst>
            <pc:docMk/>
            <pc:sldMk cId="695329620" sldId="1846"/>
            <ac:picMk id="8" creationId="{BDA6F1B9-7FE6-9448-8A7A-0C899F60C614}"/>
          </ac:picMkLst>
        </pc:picChg>
        <pc:cxnChg chg="mod">
          <ac:chgData name="Faeder, James R" userId="fdbdb125-015b-44ea-94cd-dde16afa12a6" providerId="ADAL" clId="{B809DE5E-086D-EE49-8059-0DA12113793D}" dt="2022-07-09T21:53:55.949" v="557" actId="1076"/>
          <ac:cxnSpMkLst>
            <pc:docMk/>
            <pc:sldMk cId="695329620" sldId="1846"/>
            <ac:cxnSpMk id="7" creationId="{3B6515D3-D061-7F45-A185-99A9EACE544F}"/>
          </ac:cxnSpMkLst>
        </pc:cxnChg>
      </pc:sldChg>
      <pc:sldChg chg="del">
        <pc:chgData name="Faeder, James R" userId="fdbdb125-015b-44ea-94cd-dde16afa12a6" providerId="ADAL" clId="{B809DE5E-086D-EE49-8059-0DA12113793D}" dt="2022-07-09T21:55:11.401" v="558" actId="2696"/>
        <pc:sldMkLst>
          <pc:docMk/>
          <pc:sldMk cId="1897064401" sldId="1847"/>
        </pc:sldMkLst>
      </pc:sldChg>
      <pc:sldChg chg="addSp delSp modSp mod">
        <pc:chgData name="Faeder, James R" userId="fdbdb125-015b-44ea-94cd-dde16afa12a6" providerId="ADAL" clId="{B809DE5E-086D-EE49-8059-0DA12113793D}" dt="2022-07-09T22:57:40.939" v="1060" actId="14826"/>
        <pc:sldMkLst>
          <pc:docMk/>
          <pc:sldMk cId="1214377516" sldId="1848"/>
        </pc:sldMkLst>
        <pc:picChg chg="mod">
          <ac:chgData name="Faeder, James R" userId="fdbdb125-015b-44ea-94cd-dde16afa12a6" providerId="ADAL" clId="{B809DE5E-086D-EE49-8059-0DA12113793D}" dt="2022-07-09T22:57:40.939" v="1060" actId="14826"/>
          <ac:picMkLst>
            <pc:docMk/>
            <pc:sldMk cId="1214377516" sldId="1848"/>
            <ac:picMk id="8" creationId="{BDA6F1B9-7FE6-9448-8A7A-0C899F60C614}"/>
          </ac:picMkLst>
        </pc:picChg>
        <pc:cxnChg chg="del mod">
          <ac:chgData name="Faeder, James R" userId="fdbdb125-015b-44ea-94cd-dde16afa12a6" providerId="ADAL" clId="{B809DE5E-086D-EE49-8059-0DA12113793D}" dt="2022-07-09T22:46:39.302" v="991" actId="478"/>
          <ac:cxnSpMkLst>
            <pc:docMk/>
            <pc:sldMk cId="1214377516" sldId="1848"/>
            <ac:cxnSpMk id="7" creationId="{3B6515D3-D061-7F45-A185-99A9EACE544F}"/>
          </ac:cxnSpMkLst>
        </pc:cxnChg>
        <pc:cxnChg chg="add mod">
          <ac:chgData name="Faeder, James R" userId="fdbdb125-015b-44ea-94cd-dde16afa12a6" providerId="ADAL" clId="{B809DE5E-086D-EE49-8059-0DA12113793D}" dt="2022-07-09T22:46:39.732" v="992"/>
          <ac:cxnSpMkLst>
            <pc:docMk/>
            <pc:sldMk cId="1214377516" sldId="1848"/>
            <ac:cxnSpMk id="9" creationId="{76EDE8C6-24F4-E938-401D-7A1E43776E2B}"/>
          </ac:cxnSpMkLst>
        </pc:cxnChg>
      </pc:sldChg>
      <pc:sldChg chg="addSp modSp mod modAnim">
        <pc:chgData name="Faeder, James R" userId="fdbdb125-015b-44ea-94cd-dde16afa12a6" providerId="ADAL" clId="{B809DE5E-086D-EE49-8059-0DA12113793D}" dt="2022-07-09T22:57:57.246" v="1061" actId="14826"/>
        <pc:sldMkLst>
          <pc:docMk/>
          <pc:sldMk cId="1053022939" sldId="1849"/>
        </pc:sldMkLst>
        <pc:spChg chg="add mod">
          <ac:chgData name="Faeder, James R" userId="fdbdb125-015b-44ea-94cd-dde16afa12a6" providerId="ADAL" clId="{B809DE5E-086D-EE49-8059-0DA12113793D}" dt="2022-07-09T22:48:18.352" v="1039" actId="13822"/>
          <ac:spMkLst>
            <pc:docMk/>
            <pc:sldMk cId="1053022939" sldId="1849"/>
            <ac:spMk id="4" creationId="{CD9D5E7F-21D9-5F95-8B8A-4CAE52A3E809}"/>
          </ac:spMkLst>
        </pc:spChg>
        <pc:picChg chg="mod">
          <ac:chgData name="Faeder, James R" userId="fdbdb125-015b-44ea-94cd-dde16afa12a6" providerId="ADAL" clId="{B809DE5E-086D-EE49-8059-0DA12113793D}" dt="2022-07-09T22:57:57.246" v="1061" actId="14826"/>
          <ac:picMkLst>
            <pc:docMk/>
            <pc:sldMk cId="1053022939" sldId="1849"/>
            <ac:picMk id="8" creationId="{BDA6F1B9-7FE6-9448-8A7A-0C899F60C614}"/>
          </ac:picMkLst>
        </pc:picChg>
      </pc:sldChg>
      <pc:sldChg chg="modSp mod modAnim">
        <pc:chgData name="Faeder, James R" userId="fdbdb125-015b-44ea-94cd-dde16afa12a6" providerId="ADAL" clId="{B809DE5E-086D-EE49-8059-0DA12113793D}" dt="2022-07-09T22:58:06.121" v="1062" actId="14826"/>
        <pc:sldMkLst>
          <pc:docMk/>
          <pc:sldMk cId="1775641524" sldId="1850"/>
        </pc:sldMkLst>
        <pc:picChg chg="mod">
          <ac:chgData name="Faeder, James R" userId="fdbdb125-015b-44ea-94cd-dde16afa12a6" providerId="ADAL" clId="{B809DE5E-086D-EE49-8059-0DA12113793D}" dt="2022-07-09T22:58:06.121" v="1062" actId="14826"/>
          <ac:picMkLst>
            <pc:docMk/>
            <pc:sldMk cId="1775641524" sldId="1850"/>
            <ac:picMk id="8" creationId="{BDA6F1B9-7FE6-9448-8A7A-0C899F60C614}"/>
          </ac:picMkLst>
        </pc:picChg>
      </pc:sldChg>
      <pc:sldChg chg="modSp mod">
        <pc:chgData name="Faeder, James R" userId="fdbdb125-015b-44ea-94cd-dde16afa12a6" providerId="ADAL" clId="{B809DE5E-086D-EE49-8059-0DA12113793D}" dt="2022-07-09T22:58:12.335" v="1063" actId="14826"/>
        <pc:sldMkLst>
          <pc:docMk/>
          <pc:sldMk cId="3624597073" sldId="1851"/>
        </pc:sldMkLst>
        <pc:picChg chg="mod">
          <ac:chgData name="Faeder, James R" userId="fdbdb125-015b-44ea-94cd-dde16afa12a6" providerId="ADAL" clId="{B809DE5E-086D-EE49-8059-0DA12113793D}" dt="2022-07-09T22:58:12.335" v="1063" actId="14826"/>
          <ac:picMkLst>
            <pc:docMk/>
            <pc:sldMk cId="3624597073" sldId="1851"/>
            <ac:picMk id="8" creationId="{BDA6F1B9-7FE6-9448-8A7A-0C899F60C614}"/>
          </ac:picMkLst>
        </pc:picChg>
        <pc:cxnChg chg="mod">
          <ac:chgData name="Faeder, James R" userId="fdbdb125-015b-44ea-94cd-dde16afa12a6" providerId="ADAL" clId="{B809DE5E-086D-EE49-8059-0DA12113793D}" dt="2022-07-09T22:08:28.305" v="584" actId="1035"/>
          <ac:cxnSpMkLst>
            <pc:docMk/>
            <pc:sldMk cId="3624597073" sldId="1851"/>
            <ac:cxnSpMk id="6" creationId="{08909CF2-193A-E240-97BC-7488F366F1FC}"/>
          </ac:cxnSpMkLst>
        </pc:cxnChg>
      </pc:sldChg>
      <pc:sldChg chg="modSp mod">
        <pc:chgData name="Faeder, James R" userId="fdbdb125-015b-44ea-94cd-dde16afa12a6" providerId="ADAL" clId="{B809DE5E-086D-EE49-8059-0DA12113793D}" dt="2022-07-09T22:58:29.361" v="1064" actId="14826"/>
        <pc:sldMkLst>
          <pc:docMk/>
          <pc:sldMk cId="1365274760" sldId="1852"/>
        </pc:sldMkLst>
        <pc:picChg chg="mod">
          <ac:chgData name="Faeder, James R" userId="fdbdb125-015b-44ea-94cd-dde16afa12a6" providerId="ADAL" clId="{B809DE5E-086D-EE49-8059-0DA12113793D}" dt="2022-07-09T22:58:29.361" v="1064" actId="14826"/>
          <ac:picMkLst>
            <pc:docMk/>
            <pc:sldMk cId="1365274760" sldId="1852"/>
            <ac:picMk id="8" creationId="{BDA6F1B9-7FE6-9448-8A7A-0C899F60C614}"/>
          </ac:picMkLst>
        </pc:picChg>
        <pc:cxnChg chg="mod">
          <ac:chgData name="Faeder, James R" userId="fdbdb125-015b-44ea-94cd-dde16afa12a6" providerId="ADAL" clId="{B809DE5E-086D-EE49-8059-0DA12113793D}" dt="2022-07-09T22:10:03.534" v="589" actId="1037"/>
          <ac:cxnSpMkLst>
            <pc:docMk/>
            <pc:sldMk cId="1365274760" sldId="1852"/>
            <ac:cxnSpMk id="6" creationId="{08909CF2-193A-E240-97BC-7488F366F1FC}"/>
          </ac:cxnSpMkLst>
        </pc:cxnChg>
      </pc:sldChg>
      <pc:sldChg chg="modSp mod">
        <pc:chgData name="Faeder, James R" userId="fdbdb125-015b-44ea-94cd-dde16afa12a6" providerId="ADAL" clId="{B809DE5E-086D-EE49-8059-0DA12113793D}" dt="2022-07-09T22:58:46.202" v="1065" actId="14826"/>
        <pc:sldMkLst>
          <pc:docMk/>
          <pc:sldMk cId="316542340" sldId="1853"/>
        </pc:sldMkLst>
        <pc:picChg chg="mod">
          <ac:chgData name="Faeder, James R" userId="fdbdb125-015b-44ea-94cd-dde16afa12a6" providerId="ADAL" clId="{B809DE5E-086D-EE49-8059-0DA12113793D}" dt="2022-07-09T22:58:46.202" v="1065" actId="14826"/>
          <ac:picMkLst>
            <pc:docMk/>
            <pc:sldMk cId="316542340" sldId="1853"/>
            <ac:picMk id="8" creationId="{BDA6F1B9-7FE6-9448-8A7A-0C899F60C614}"/>
          </ac:picMkLst>
        </pc:picChg>
      </pc:sldChg>
      <pc:sldChg chg="modSp mod">
        <pc:chgData name="Faeder, James R" userId="fdbdb125-015b-44ea-94cd-dde16afa12a6" providerId="ADAL" clId="{B809DE5E-086D-EE49-8059-0DA12113793D}" dt="2022-07-09T23:02:39.585" v="1072" actId="14826"/>
        <pc:sldMkLst>
          <pc:docMk/>
          <pc:sldMk cId="816704136" sldId="1854"/>
        </pc:sldMkLst>
        <pc:picChg chg="mod">
          <ac:chgData name="Faeder, James R" userId="fdbdb125-015b-44ea-94cd-dde16afa12a6" providerId="ADAL" clId="{B809DE5E-086D-EE49-8059-0DA12113793D}" dt="2022-07-09T23:02:39.585" v="1072" actId="14826"/>
          <ac:picMkLst>
            <pc:docMk/>
            <pc:sldMk cId="816704136" sldId="1854"/>
            <ac:picMk id="8" creationId="{3B7D3F1F-FF1F-1D44-AE81-2243C91276ED}"/>
          </ac:picMkLst>
        </pc:picChg>
      </pc:sldChg>
      <pc:sldChg chg="modSp mod">
        <pc:chgData name="Faeder, James R" userId="fdbdb125-015b-44ea-94cd-dde16afa12a6" providerId="ADAL" clId="{B809DE5E-086D-EE49-8059-0DA12113793D}" dt="2022-07-09T23:03:21.936" v="1073" actId="14826"/>
        <pc:sldMkLst>
          <pc:docMk/>
          <pc:sldMk cId="1386031712" sldId="1855"/>
        </pc:sldMkLst>
        <pc:picChg chg="mod">
          <ac:chgData name="Faeder, James R" userId="fdbdb125-015b-44ea-94cd-dde16afa12a6" providerId="ADAL" clId="{B809DE5E-086D-EE49-8059-0DA12113793D}" dt="2022-07-09T23:03:21.936" v="1073" actId="14826"/>
          <ac:picMkLst>
            <pc:docMk/>
            <pc:sldMk cId="1386031712" sldId="1855"/>
            <ac:picMk id="8" creationId="{3B7D3F1F-FF1F-1D44-AE81-2243C91276ED}"/>
          </ac:picMkLst>
        </pc:picChg>
      </pc:sldChg>
      <pc:sldChg chg="del">
        <pc:chgData name="Faeder, James R" userId="fdbdb125-015b-44ea-94cd-dde16afa12a6" providerId="ADAL" clId="{B809DE5E-086D-EE49-8059-0DA12113793D}" dt="2022-07-09T23:04:16.334" v="1075" actId="2696"/>
        <pc:sldMkLst>
          <pc:docMk/>
          <pc:sldMk cId="1430816835" sldId="1856"/>
        </pc:sldMkLst>
      </pc:sldChg>
      <pc:sldChg chg="modSp mod">
        <pc:chgData name="Faeder, James R" userId="fdbdb125-015b-44ea-94cd-dde16afa12a6" providerId="ADAL" clId="{B809DE5E-086D-EE49-8059-0DA12113793D}" dt="2022-07-09T23:03:48.485" v="1074" actId="14826"/>
        <pc:sldMkLst>
          <pc:docMk/>
          <pc:sldMk cId="1068425852" sldId="1857"/>
        </pc:sldMkLst>
        <pc:picChg chg="mod">
          <ac:chgData name="Faeder, James R" userId="fdbdb125-015b-44ea-94cd-dde16afa12a6" providerId="ADAL" clId="{B809DE5E-086D-EE49-8059-0DA12113793D}" dt="2022-07-09T23:03:48.485" v="1074" actId="14826"/>
          <ac:picMkLst>
            <pc:docMk/>
            <pc:sldMk cId="1068425852" sldId="1857"/>
            <ac:picMk id="8" creationId="{3B7D3F1F-FF1F-1D44-AE81-2243C91276ED}"/>
          </ac:picMkLst>
        </pc:picChg>
      </pc:sldChg>
      <pc:sldChg chg="modSp mod">
        <pc:chgData name="Faeder, James R" userId="fdbdb125-015b-44ea-94cd-dde16afa12a6" providerId="ADAL" clId="{B809DE5E-086D-EE49-8059-0DA12113793D}" dt="2022-07-09T23:05:08.942" v="1084" actId="1037"/>
        <pc:sldMkLst>
          <pc:docMk/>
          <pc:sldMk cId="521104346" sldId="1858"/>
        </pc:sldMkLst>
        <pc:picChg chg="mod">
          <ac:chgData name="Faeder, James R" userId="fdbdb125-015b-44ea-94cd-dde16afa12a6" providerId="ADAL" clId="{B809DE5E-086D-EE49-8059-0DA12113793D}" dt="2022-07-09T23:05:05.418" v="1076" actId="14826"/>
          <ac:picMkLst>
            <pc:docMk/>
            <pc:sldMk cId="521104346" sldId="1858"/>
            <ac:picMk id="8" creationId="{3B7D3F1F-FF1F-1D44-AE81-2243C91276ED}"/>
          </ac:picMkLst>
        </pc:picChg>
        <pc:cxnChg chg="mod">
          <ac:chgData name="Faeder, James R" userId="fdbdb125-015b-44ea-94cd-dde16afa12a6" providerId="ADAL" clId="{B809DE5E-086D-EE49-8059-0DA12113793D}" dt="2022-07-09T23:05:08.942" v="1084" actId="1037"/>
          <ac:cxnSpMkLst>
            <pc:docMk/>
            <pc:sldMk cId="521104346" sldId="1858"/>
            <ac:cxnSpMk id="6" creationId="{D22CBFA3-B842-1841-9072-B1A928B6D098}"/>
          </ac:cxnSpMkLst>
        </pc:cxnChg>
      </pc:sldChg>
      <pc:sldChg chg="modSp mod">
        <pc:chgData name="Faeder, James R" userId="fdbdb125-015b-44ea-94cd-dde16afa12a6" providerId="ADAL" clId="{B809DE5E-086D-EE49-8059-0DA12113793D}" dt="2022-07-09T23:06:42.477" v="1086" actId="1076"/>
        <pc:sldMkLst>
          <pc:docMk/>
          <pc:sldMk cId="575937264" sldId="1859"/>
        </pc:sldMkLst>
        <pc:picChg chg="mod">
          <ac:chgData name="Faeder, James R" userId="fdbdb125-015b-44ea-94cd-dde16afa12a6" providerId="ADAL" clId="{B809DE5E-086D-EE49-8059-0DA12113793D}" dt="2022-07-09T23:06:37.144" v="1085" actId="14826"/>
          <ac:picMkLst>
            <pc:docMk/>
            <pc:sldMk cId="575937264" sldId="1859"/>
            <ac:picMk id="8" creationId="{3B7D3F1F-FF1F-1D44-AE81-2243C91276ED}"/>
          </ac:picMkLst>
        </pc:picChg>
        <pc:cxnChg chg="mod">
          <ac:chgData name="Faeder, James R" userId="fdbdb125-015b-44ea-94cd-dde16afa12a6" providerId="ADAL" clId="{B809DE5E-086D-EE49-8059-0DA12113793D}" dt="2022-07-09T23:06:42.477" v="1086" actId="1076"/>
          <ac:cxnSpMkLst>
            <pc:docMk/>
            <pc:sldMk cId="575937264" sldId="1859"/>
            <ac:cxnSpMk id="6" creationId="{D22CBFA3-B842-1841-9072-B1A928B6D098}"/>
          </ac:cxnSpMkLst>
        </pc:cxnChg>
      </pc:sldChg>
      <pc:sldChg chg="modSp mod">
        <pc:chgData name="Faeder, James R" userId="fdbdb125-015b-44ea-94cd-dde16afa12a6" providerId="ADAL" clId="{B809DE5E-086D-EE49-8059-0DA12113793D}" dt="2022-07-09T23:08:00.234" v="1087" actId="14826"/>
        <pc:sldMkLst>
          <pc:docMk/>
          <pc:sldMk cId="1085812116" sldId="1860"/>
        </pc:sldMkLst>
        <pc:picChg chg="mod">
          <ac:chgData name="Faeder, James R" userId="fdbdb125-015b-44ea-94cd-dde16afa12a6" providerId="ADAL" clId="{B809DE5E-086D-EE49-8059-0DA12113793D}" dt="2022-07-09T23:08:00.234" v="1087" actId="14826"/>
          <ac:picMkLst>
            <pc:docMk/>
            <pc:sldMk cId="1085812116" sldId="1860"/>
            <ac:picMk id="8" creationId="{3B7D3F1F-FF1F-1D44-AE81-2243C91276ED}"/>
          </ac:picMkLst>
        </pc:picChg>
      </pc:sldChg>
      <pc:sldChg chg="modSp mod">
        <pc:chgData name="Faeder, James R" userId="fdbdb125-015b-44ea-94cd-dde16afa12a6" providerId="ADAL" clId="{B809DE5E-086D-EE49-8059-0DA12113793D}" dt="2022-07-09T23:09:50.677" v="1089" actId="14826"/>
        <pc:sldMkLst>
          <pc:docMk/>
          <pc:sldMk cId="1048391758" sldId="1861"/>
        </pc:sldMkLst>
        <pc:picChg chg="mod">
          <ac:chgData name="Faeder, James R" userId="fdbdb125-015b-44ea-94cd-dde16afa12a6" providerId="ADAL" clId="{B809DE5E-086D-EE49-8059-0DA12113793D}" dt="2022-07-09T23:09:50.677" v="1089" actId="14826"/>
          <ac:picMkLst>
            <pc:docMk/>
            <pc:sldMk cId="1048391758" sldId="1861"/>
            <ac:picMk id="6" creationId="{DB37C18E-47A9-A64A-BC78-5AB23547DE58}"/>
          </ac:picMkLst>
        </pc:picChg>
      </pc:sldChg>
      <pc:sldChg chg="addSp modSp mod">
        <pc:chgData name="Faeder, James R" userId="fdbdb125-015b-44ea-94cd-dde16afa12a6" providerId="ADAL" clId="{B809DE5E-086D-EE49-8059-0DA12113793D}" dt="2022-07-09T23:11:59.780" v="1100" actId="1036"/>
        <pc:sldMkLst>
          <pc:docMk/>
          <pc:sldMk cId="4046064072" sldId="1862"/>
        </pc:sldMkLst>
        <pc:spChg chg="add mod">
          <ac:chgData name="Faeder, James R" userId="fdbdb125-015b-44ea-94cd-dde16afa12a6" providerId="ADAL" clId="{B809DE5E-086D-EE49-8059-0DA12113793D}" dt="2022-07-09T23:11:59.780" v="1100" actId="1036"/>
          <ac:spMkLst>
            <pc:docMk/>
            <pc:sldMk cId="4046064072" sldId="1862"/>
            <ac:spMk id="4" creationId="{C5E67070-B5D5-1080-9E1C-1960494514DC}"/>
          </ac:spMkLst>
        </pc:spChg>
        <pc:picChg chg="mod">
          <ac:chgData name="Faeder, James R" userId="fdbdb125-015b-44ea-94cd-dde16afa12a6" providerId="ADAL" clId="{B809DE5E-086D-EE49-8059-0DA12113793D}" dt="2022-07-09T23:11:21.340" v="1090" actId="14826"/>
          <ac:picMkLst>
            <pc:docMk/>
            <pc:sldMk cId="4046064072" sldId="1862"/>
            <ac:picMk id="6" creationId="{DB37C18E-47A9-A64A-BC78-5AB23547DE58}"/>
          </ac:picMkLst>
        </pc:picChg>
      </pc:sldChg>
      <pc:sldChg chg="del">
        <pc:chgData name="Faeder, James R" userId="fdbdb125-015b-44ea-94cd-dde16afa12a6" providerId="ADAL" clId="{B809DE5E-086D-EE49-8059-0DA12113793D}" dt="2022-07-09T23:12:57.745" v="1101" actId="2696"/>
        <pc:sldMkLst>
          <pc:docMk/>
          <pc:sldMk cId="1508473818" sldId="1863"/>
        </pc:sldMkLst>
      </pc:sldChg>
      <pc:sldChg chg="modSp mod">
        <pc:chgData name="Faeder, James R" userId="fdbdb125-015b-44ea-94cd-dde16afa12a6" providerId="ADAL" clId="{B809DE5E-086D-EE49-8059-0DA12113793D}" dt="2022-07-09T23:13:30.964" v="1104" actId="14826"/>
        <pc:sldMkLst>
          <pc:docMk/>
          <pc:sldMk cId="3551343524" sldId="1864"/>
        </pc:sldMkLst>
        <pc:picChg chg="mod">
          <ac:chgData name="Faeder, James R" userId="fdbdb125-015b-44ea-94cd-dde16afa12a6" providerId="ADAL" clId="{B809DE5E-086D-EE49-8059-0DA12113793D}" dt="2022-07-09T23:13:30.964" v="1104" actId="14826"/>
          <ac:picMkLst>
            <pc:docMk/>
            <pc:sldMk cId="3551343524" sldId="1864"/>
            <ac:picMk id="6" creationId="{DB37C18E-47A9-A64A-BC78-5AB23547DE58}"/>
          </ac:picMkLst>
        </pc:picChg>
      </pc:sldChg>
      <pc:sldChg chg="modSp mod">
        <pc:chgData name="Faeder, James R" userId="fdbdb125-015b-44ea-94cd-dde16afa12a6" providerId="ADAL" clId="{B809DE5E-086D-EE49-8059-0DA12113793D}" dt="2022-07-09T23:14:03.469" v="1105" actId="14826"/>
        <pc:sldMkLst>
          <pc:docMk/>
          <pc:sldMk cId="587579355" sldId="1865"/>
        </pc:sldMkLst>
        <pc:picChg chg="mod">
          <ac:chgData name="Faeder, James R" userId="fdbdb125-015b-44ea-94cd-dde16afa12a6" providerId="ADAL" clId="{B809DE5E-086D-EE49-8059-0DA12113793D}" dt="2022-07-09T23:14:03.469" v="1105" actId="14826"/>
          <ac:picMkLst>
            <pc:docMk/>
            <pc:sldMk cId="587579355" sldId="1865"/>
            <ac:picMk id="6" creationId="{DB37C18E-47A9-A64A-BC78-5AB23547DE58}"/>
          </ac:picMkLst>
        </pc:picChg>
      </pc:sldChg>
      <pc:sldChg chg="modSp mod">
        <pc:chgData name="Faeder, James R" userId="fdbdb125-015b-44ea-94cd-dde16afa12a6" providerId="ADAL" clId="{B809DE5E-086D-EE49-8059-0DA12113793D}" dt="2022-07-09T23:14:30.833" v="1106" actId="14826"/>
        <pc:sldMkLst>
          <pc:docMk/>
          <pc:sldMk cId="1334533940" sldId="1866"/>
        </pc:sldMkLst>
        <pc:picChg chg="mod">
          <ac:chgData name="Faeder, James R" userId="fdbdb125-015b-44ea-94cd-dde16afa12a6" providerId="ADAL" clId="{B809DE5E-086D-EE49-8059-0DA12113793D}" dt="2022-07-09T23:14:30.833" v="1106" actId="14826"/>
          <ac:picMkLst>
            <pc:docMk/>
            <pc:sldMk cId="1334533940" sldId="1866"/>
            <ac:picMk id="6" creationId="{DB37C18E-47A9-A64A-BC78-5AB23547DE58}"/>
          </ac:picMkLst>
        </pc:picChg>
      </pc:sldChg>
      <pc:sldChg chg="del">
        <pc:chgData name="Faeder, James R" userId="fdbdb125-015b-44ea-94cd-dde16afa12a6" providerId="ADAL" clId="{B809DE5E-086D-EE49-8059-0DA12113793D}" dt="2022-07-09T23:16:43.493" v="1110" actId="2696"/>
        <pc:sldMkLst>
          <pc:docMk/>
          <pc:sldMk cId="2955999018" sldId="1867"/>
        </pc:sldMkLst>
      </pc:sldChg>
      <pc:sldChg chg="modSp mod">
        <pc:chgData name="Faeder, James R" userId="fdbdb125-015b-44ea-94cd-dde16afa12a6" providerId="ADAL" clId="{B809DE5E-086D-EE49-8059-0DA12113793D}" dt="2022-07-09T23:18:19.568" v="1122" actId="404"/>
        <pc:sldMkLst>
          <pc:docMk/>
          <pc:sldMk cId="1013424502" sldId="1868"/>
        </pc:sldMkLst>
        <pc:spChg chg="mod">
          <ac:chgData name="Faeder, James R" userId="fdbdb125-015b-44ea-94cd-dde16afa12a6" providerId="ADAL" clId="{B809DE5E-086D-EE49-8059-0DA12113793D}" dt="2022-07-09T23:18:19.568" v="1122" actId="404"/>
          <ac:spMkLst>
            <pc:docMk/>
            <pc:sldMk cId="1013424502" sldId="1868"/>
            <ac:spMk id="10" creationId="{9EF03063-8356-6144-8565-2370430E2A30}"/>
          </ac:spMkLst>
        </pc:spChg>
        <pc:picChg chg="mod">
          <ac:chgData name="Faeder, James R" userId="fdbdb125-015b-44ea-94cd-dde16afa12a6" providerId="ADAL" clId="{B809DE5E-086D-EE49-8059-0DA12113793D}" dt="2022-07-09T23:17:18.813" v="1111" actId="14826"/>
          <ac:picMkLst>
            <pc:docMk/>
            <pc:sldMk cId="1013424502" sldId="1868"/>
            <ac:picMk id="6" creationId="{DB37C18E-47A9-A64A-BC78-5AB23547DE58}"/>
          </ac:picMkLst>
        </pc:picChg>
      </pc:sldChg>
      <pc:sldChg chg="del">
        <pc:chgData name="Faeder, James R" userId="fdbdb125-015b-44ea-94cd-dde16afa12a6" providerId="ADAL" clId="{B809DE5E-086D-EE49-8059-0DA12113793D}" dt="2022-07-09T23:17:28.904" v="1113" actId="2696"/>
        <pc:sldMkLst>
          <pc:docMk/>
          <pc:sldMk cId="3651946893" sldId="1869"/>
        </pc:sldMkLst>
      </pc:sldChg>
      <pc:sldChg chg="modSp mod">
        <pc:chgData name="Faeder, James R" userId="fdbdb125-015b-44ea-94cd-dde16afa12a6" providerId="ADAL" clId="{B809DE5E-086D-EE49-8059-0DA12113793D}" dt="2022-07-09T23:24:21.076" v="1198" actId="20577"/>
        <pc:sldMkLst>
          <pc:docMk/>
          <pc:sldMk cId="2853963612" sldId="1870"/>
        </pc:sldMkLst>
        <pc:spChg chg="mod">
          <ac:chgData name="Faeder, James R" userId="fdbdb125-015b-44ea-94cd-dde16afa12a6" providerId="ADAL" clId="{B809DE5E-086D-EE49-8059-0DA12113793D}" dt="2022-07-09T23:24:21.076" v="1198" actId="20577"/>
          <ac:spMkLst>
            <pc:docMk/>
            <pc:sldMk cId="2853963612" sldId="1870"/>
            <ac:spMk id="10" creationId="{9EF03063-8356-6144-8565-2370430E2A30}"/>
          </ac:spMkLst>
        </pc:spChg>
        <pc:picChg chg="mod">
          <ac:chgData name="Faeder, James R" userId="fdbdb125-015b-44ea-94cd-dde16afa12a6" providerId="ADAL" clId="{B809DE5E-086D-EE49-8059-0DA12113793D}" dt="2022-07-09T23:22:31.589" v="1194" actId="14826"/>
          <ac:picMkLst>
            <pc:docMk/>
            <pc:sldMk cId="2853963612" sldId="1870"/>
            <ac:picMk id="6" creationId="{DB37C18E-47A9-A64A-BC78-5AB23547DE58}"/>
          </ac:picMkLst>
        </pc:picChg>
      </pc:sldChg>
      <pc:sldChg chg="addSp modSp mod">
        <pc:chgData name="Faeder, James R" userId="fdbdb125-015b-44ea-94cd-dde16afa12a6" providerId="ADAL" clId="{B809DE5E-086D-EE49-8059-0DA12113793D}" dt="2022-07-09T23:25:40.837" v="1263" actId="1037"/>
        <pc:sldMkLst>
          <pc:docMk/>
          <pc:sldMk cId="3429929666" sldId="1871"/>
        </pc:sldMkLst>
        <pc:spChg chg="mod">
          <ac:chgData name="Faeder, James R" userId="fdbdb125-015b-44ea-94cd-dde16afa12a6" providerId="ADAL" clId="{B809DE5E-086D-EE49-8059-0DA12113793D}" dt="2022-07-09T23:24:49.165" v="1199"/>
          <ac:spMkLst>
            <pc:docMk/>
            <pc:sldMk cId="3429929666" sldId="1871"/>
            <ac:spMk id="10" creationId="{9EF03063-8356-6144-8565-2370430E2A30}"/>
          </ac:spMkLst>
        </pc:spChg>
        <pc:picChg chg="mod">
          <ac:chgData name="Faeder, James R" userId="fdbdb125-015b-44ea-94cd-dde16afa12a6" providerId="ADAL" clId="{B809DE5E-086D-EE49-8059-0DA12113793D}" dt="2022-07-09T23:25:33.415" v="1247" actId="1076"/>
          <ac:picMkLst>
            <pc:docMk/>
            <pc:sldMk cId="3429929666" sldId="1871"/>
            <ac:picMk id="6" creationId="{DB37C18E-47A9-A64A-BC78-5AB23547DE58}"/>
          </ac:picMkLst>
        </pc:picChg>
        <pc:cxnChg chg="add mod">
          <ac:chgData name="Faeder, James R" userId="fdbdb125-015b-44ea-94cd-dde16afa12a6" providerId="ADAL" clId="{B809DE5E-086D-EE49-8059-0DA12113793D}" dt="2022-07-09T23:25:40.837" v="1263" actId="1037"/>
          <ac:cxnSpMkLst>
            <pc:docMk/>
            <pc:sldMk cId="3429929666" sldId="1871"/>
            <ac:cxnSpMk id="8" creationId="{EABDAB3A-B5DD-A3A0-F2BE-212603926D22}"/>
          </ac:cxnSpMkLst>
        </pc:cxnChg>
      </pc:sldChg>
      <pc:sldChg chg="del">
        <pc:chgData name="Faeder, James R" userId="fdbdb125-015b-44ea-94cd-dde16afa12a6" providerId="ADAL" clId="{B809DE5E-086D-EE49-8059-0DA12113793D}" dt="2022-07-09T23:26:21.829" v="1264" actId="2696"/>
        <pc:sldMkLst>
          <pc:docMk/>
          <pc:sldMk cId="2109824616" sldId="1872"/>
        </pc:sldMkLst>
      </pc:sldChg>
      <pc:sldChg chg="modSp mod">
        <pc:chgData name="Faeder, James R" userId="fdbdb125-015b-44ea-94cd-dde16afa12a6" providerId="ADAL" clId="{B809DE5E-086D-EE49-8059-0DA12113793D}" dt="2022-07-10T17:43:58.240" v="1270" actId="14826"/>
        <pc:sldMkLst>
          <pc:docMk/>
          <pc:sldMk cId="1808251186" sldId="1873"/>
        </pc:sldMkLst>
        <pc:picChg chg="mod">
          <ac:chgData name="Faeder, James R" userId="fdbdb125-015b-44ea-94cd-dde16afa12a6" providerId="ADAL" clId="{B809DE5E-086D-EE49-8059-0DA12113793D}" dt="2022-07-10T17:43:58.240" v="1270" actId="14826"/>
          <ac:picMkLst>
            <pc:docMk/>
            <pc:sldMk cId="1808251186" sldId="1873"/>
            <ac:picMk id="6" creationId="{DB37C18E-47A9-A64A-BC78-5AB23547DE58}"/>
          </ac:picMkLst>
        </pc:picChg>
      </pc:sldChg>
      <pc:sldChg chg="modSp mod">
        <pc:chgData name="Faeder, James R" userId="fdbdb125-015b-44ea-94cd-dde16afa12a6" providerId="ADAL" clId="{B809DE5E-086D-EE49-8059-0DA12113793D}" dt="2022-07-10T17:45:23.311" v="1271" actId="14826"/>
        <pc:sldMkLst>
          <pc:docMk/>
          <pc:sldMk cId="4112391433" sldId="1874"/>
        </pc:sldMkLst>
        <pc:picChg chg="mod">
          <ac:chgData name="Faeder, James R" userId="fdbdb125-015b-44ea-94cd-dde16afa12a6" providerId="ADAL" clId="{B809DE5E-086D-EE49-8059-0DA12113793D}" dt="2022-07-10T17:45:23.311" v="1271" actId="14826"/>
          <ac:picMkLst>
            <pc:docMk/>
            <pc:sldMk cId="4112391433" sldId="1874"/>
            <ac:picMk id="6" creationId="{DB37C18E-47A9-A64A-BC78-5AB23547DE58}"/>
          </ac:picMkLst>
        </pc:picChg>
      </pc:sldChg>
      <pc:sldChg chg="modSp mod modAnim">
        <pc:chgData name="Faeder, James R" userId="fdbdb125-015b-44ea-94cd-dde16afa12a6" providerId="ADAL" clId="{B809DE5E-086D-EE49-8059-0DA12113793D}" dt="2022-07-10T18:02:14.501" v="1285" actId="14826"/>
        <pc:sldMkLst>
          <pc:docMk/>
          <pc:sldMk cId="3943745846" sldId="1875"/>
        </pc:sldMkLst>
        <pc:spChg chg="mod">
          <ac:chgData name="Faeder, James R" userId="fdbdb125-015b-44ea-94cd-dde16afa12a6" providerId="ADAL" clId="{B809DE5E-086D-EE49-8059-0DA12113793D}" dt="2022-07-10T17:53:32.997" v="1284" actId="20577"/>
          <ac:spMkLst>
            <pc:docMk/>
            <pc:sldMk cId="3943745846" sldId="1875"/>
            <ac:spMk id="5" creationId="{6E4842B2-23D0-7E45-89E2-F63309DA3EF5}"/>
          </ac:spMkLst>
        </pc:spChg>
        <pc:picChg chg="mod">
          <ac:chgData name="Faeder, James R" userId="fdbdb125-015b-44ea-94cd-dde16afa12a6" providerId="ADAL" clId="{B809DE5E-086D-EE49-8059-0DA12113793D}" dt="2022-07-10T18:02:14.501" v="1285" actId="14826"/>
          <ac:picMkLst>
            <pc:docMk/>
            <pc:sldMk cId="3943745846" sldId="1875"/>
            <ac:picMk id="4" creationId="{CCCF9838-B074-6A47-AB02-E5544C37A1A4}"/>
          </ac:picMkLst>
        </pc:picChg>
      </pc:sldChg>
      <pc:sldChg chg="del">
        <pc:chgData name="Faeder, James R" userId="fdbdb125-015b-44ea-94cd-dde16afa12a6" providerId="ADAL" clId="{B809DE5E-086D-EE49-8059-0DA12113793D}" dt="2022-07-10T18:02:30.859" v="1286" actId="2696"/>
        <pc:sldMkLst>
          <pc:docMk/>
          <pc:sldMk cId="1980989673" sldId="1876"/>
        </pc:sldMkLst>
      </pc:sldChg>
      <pc:sldChg chg="modSp mod modAnim">
        <pc:chgData name="Faeder, James R" userId="fdbdb125-015b-44ea-94cd-dde16afa12a6" providerId="ADAL" clId="{B809DE5E-086D-EE49-8059-0DA12113793D}" dt="2022-07-10T18:08:45.105" v="1307" actId="20577"/>
        <pc:sldMkLst>
          <pc:docMk/>
          <pc:sldMk cId="2014588627" sldId="1877"/>
        </pc:sldMkLst>
        <pc:spChg chg="mod">
          <ac:chgData name="Faeder, James R" userId="fdbdb125-015b-44ea-94cd-dde16afa12a6" providerId="ADAL" clId="{B809DE5E-086D-EE49-8059-0DA12113793D}" dt="2022-07-10T18:08:45.105" v="1307" actId="20577"/>
          <ac:spMkLst>
            <pc:docMk/>
            <pc:sldMk cId="2014588627" sldId="1877"/>
            <ac:spMk id="5" creationId="{6E4842B2-23D0-7E45-89E2-F63309DA3EF5}"/>
          </ac:spMkLst>
        </pc:spChg>
        <pc:picChg chg="mod">
          <ac:chgData name="Faeder, James R" userId="fdbdb125-015b-44ea-94cd-dde16afa12a6" providerId="ADAL" clId="{B809DE5E-086D-EE49-8059-0DA12113793D}" dt="2022-07-10T18:03:06.945" v="1288" actId="14826"/>
          <ac:picMkLst>
            <pc:docMk/>
            <pc:sldMk cId="2014588627" sldId="1877"/>
            <ac:picMk id="4" creationId="{CCCF9838-B074-6A47-AB02-E5544C37A1A4}"/>
          </ac:picMkLst>
        </pc:picChg>
      </pc:sldChg>
      <pc:sldChg chg="del">
        <pc:chgData name="Faeder, James R" userId="fdbdb125-015b-44ea-94cd-dde16afa12a6" providerId="ADAL" clId="{B809DE5E-086D-EE49-8059-0DA12113793D}" dt="2022-07-10T18:04:39.892" v="1297" actId="2696"/>
        <pc:sldMkLst>
          <pc:docMk/>
          <pc:sldMk cId="1875963738" sldId="1878"/>
        </pc:sldMkLst>
      </pc:sldChg>
      <pc:sldChg chg="del">
        <pc:chgData name="Faeder, James R" userId="fdbdb125-015b-44ea-94cd-dde16afa12a6" providerId="ADAL" clId="{B809DE5E-086D-EE49-8059-0DA12113793D}" dt="2022-07-10T18:04:21.927" v="1296" actId="2696"/>
        <pc:sldMkLst>
          <pc:docMk/>
          <pc:sldMk cId="2947408680" sldId="1879"/>
        </pc:sldMkLst>
      </pc:sldChg>
      <pc:sldChg chg="del">
        <pc:chgData name="Faeder, James R" userId="fdbdb125-015b-44ea-94cd-dde16afa12a6" providerId="ADAL" clId="{B809DE5E-086D-EE49-8059-0DA12113793D}" dt="2022-07-10T18:04:39.892" v="1297" actId="2696"/>
        <pc:sldMkLst>
          <pc:docMk/>
          <pc:sldMk cId="16435580" sldId="1880"/>
        </pc:sldMkLst>
      </pc:sldChg>
      <pc:sldChg chg="del">
        <pc:chgData name="Faeder, James R" userId="fdbdb125-015b-44ea-94cd-dde16afa12a6" providerId="ADAL" clId="{B809DE5E-086D-EE49-8059-0DA12113793D}" dt="2022-07-10T18:04:39.892" v="1297" actId="2696"/>
        <pc:sldMkLst>
          <pc:docMk/>
          <pc:sldMk cId="2053588777" sldId="1881"/>
        </pc:sldMkLst>
      </pc:sldChg>
      <pc:sldChg chg="modSp mod">
        <pc:chgData name="Faeder, James R" userId="fdbdb125-015b-44ea-94cd-dde16afa12a6" providerId="ADAL" clId="{B809DE5E-086D-EE49-8059-0DA12113793D}" dt="2022-07-10T18:16:59.442" v="1316" actId="14826"/>
        <pc:sldMkLst>
          <pc:docMk/>
          <pc:sldMk cId="2757588248" sldId="1882"/>
        </pc:sldMkLst>
        <pc:picChg chg="mod">
          <ac:chgData name="Faeder, James R" userId="fdbdb125-015b-44ea-94cd-dde16afa12a6" providerId="ADAL" clId="{B809DE5E-086D-EE49-8059-0DA12113793D}" dt="2022-07-10T18:16:59.442" v="1316" actId="14826"/>
          <ac:picMkLst>
            <pc:docMk/>
            <pc:sldMk cId="2757588248" sldId="1882"/>
            <ac:picMk id="4" creationId="{CCCF9838-B074-6A47-AB02-E5544C37A1A4}"/>
          </ac:picMkLst>
        </pc:picChg>
      </pc:sldChg>
      <pc:sldChg chg="modSp mod">
        <pc:chgData name="Faeder, James R" userId="fdbdb125-015b-44ea-94cd-dde16afa12a6" providerId="ADAL" clId="{B809DE5E-086D-EE49-8059-0DA12113793D}" dt="2022-07-10T18:18:47.264" v="1449" actId="1035"/>
        <pc:sldMkLst>
          <pc:docMk/>
          <pc:sldMk cId="3656061430" sldId="1883"/>
        </pc:sldMkLst>
        <pc:spChg chg="mod">
          <ac:chgData name="Faeder, James R" userId="fdbdb125-015b-44ea-94cd-dde16afa12a6" providerId="ADAL" clId="{B809DE5E-086D-EE49-8059-0DA12113793D}" dt="2022-07-10T18:18:32.300" v="1446" actId="20577"/>
          <ac:spMkLst>
            <pc:docMk/>
            <pc:sldMk cId="3656061430" sldId="1883"/>
            <ac:spMk id="6" creationId="{E8531CE3-C561-3647-91F8-58B977F49517}"/>
          </ac:spMkLst>
        </pc:spChg>
        <pc:picChg chg="mod">
          <ac:chgData name="Faeder, James R" userId="fdbdb125-015b-44ea-94cd-dde16afa12a6" providerId="ADAL" clId="{B809DE5E-086D-EE49-8059-0DA12113793D}" dt="2022-07-10T18:18:47.264" v="1449" actId="1035"/>
          <ac:picMkLst>
            <pc:docMk/>
            <pc:sldMk cId="3656061430" sldId="1883"/>
            <ac:picMk id="4" creationId="{CCCF9838-B074-6A47-AB02-E5544C37A1A4}"/>
          </ac:picMkLst>
        </pc:picChg>
      </pc:sldChg>
      <pc:sldChg chg="addSp delSp modSp new mod modClrScheme chgLayout">
        <pc:chgData name="Faeder, James R" userId="fdbdb125-015b-44ea-94cd-dde16afa12a6" providerId="ADAL" clId="{B809DE5E-086D-EE49-8059-0DA12113793D}" dt="2022-07-08T22:29:17.957" v="97" actId="207"/>
        <pc:sldMkLst>
          <pc:docMk/>
          <pc:sldMk cId="3845951372" sldId="1884"/>
        </pc:sldMkLst>
        <pc:spChg chg="del mod ord">
          <ac:chgData name="Faeder, James R" userId="fdbdb125-015b-44ea-94cd-dde16afa12a6" providerId="ADAL" clId="{B809DE5E-086D-EE49-8059-0DA12113793D}" dt="2022-07-08T22:28:37.053" v="1" actId="700"/>
          <ac:spMkLst>
            <pc:docMk/>
            <pc:sldMk cId="3845951372" sldId="1884"/>
            <ac:spMk id="2" creationId="{A9C130C4-D49B-C6A3-F65D-D34E5A04F72E}"/>
          </ac:spMkLst>
        </pc:spChg>
        <pc:spChg chg="del mod ord">
          <ac:chgData name="Faeder, James R" userId="fdbdb125-015b-44ea-94cd-dde16afa12a6" providerId="ADAL" clId="{B809DE5E-086D-EE49-8059-0DA12113793D}" dt="2022-07-08T22:28:37.053" v="1" actId="700"/>
          <ac:spMkLst>
            <pc:docMk/>
            <pc:sldMk cId="3845951372" sldId="1884"/>
            <ac:spMk id="3" creationId="{97DEF896-7D8C-7481-E14A-9CB74A20264B}"/>
          </ac:spMkLst>
        </pc:spChg>
        <pc:spChg chg="mod ord">
          <ac:chgData name="Faeder, James R" userId="fdbdb125-015b-44ea-94cd-dde16afa12a6" providerId="ADAL" clId="{B809DE5E-086D-EE49-8059-0DA12113793D}" dt="2022-07-08T22:28:37.053" v="1" actId="700"/>
          <ac:spMkLst>
            <pc:docMk/>
            <pc:sldMk cId="3845951372" sldId="1884"/>
            <ac:spMk id="4" creationId="{568E7AAE-AC61-171B-8598-A13BBCE973F0}"/>
          </ac:spMkLst>
        </pc:spChg>
        <pc:spChg chg="add mod ord">
          <ac:chgData name="Faeder, James R" userId="fdbdb125-015b-44ea-94cd-dde16afa12a6" providerId="ADAL" clId="{B809DE5E-086D-EE49-8059-0DA12113793D}" dt="2022-07-08T22:28:47.307" v="35" actId="20577"/>
          <ac:spMkLst>
            <pc:docMk/>
            <pc:sldMk cId="3845951372" sldId="1884"/>
            <ac:spMk id="5" creationId="{EA40F332-372E-B013-E370-ADFCF0B3981D}"/>
          </ac:spMkLst>
        </pc:spChg>
        <pc:spChg chg="add mod ord">
          <ac:chgData name="Faeder, James R" userId="fdbdb125-015b-44ea-94cd-dde16afa12a6" providerId="ADAL" clId="{B809DE5E-086D-EE49-8059-0DA12113793D}" dt="2022-07-08T22:29:17.957" v="97" actId="207"/>
          <ac:spMkLst>
            <pc:docMk/>
            <pc:sldMk cId="3845951372" sldId="1884"/>
            <ac:spMk id="6" creationId="{67033AA3-6BB7-B28A-3F60-8BEEA47B865D}"/>
          </ac:spMkLst>
        </pc:spChg>
      </pc:sldChg>
      <pc:sldChg chg="addSp modSp add del mod">
        <pc:chgData name="Faeder, James R" userId="fdbdb125-015b-44ea-94cd-dde16afa12a6" providerId="ADAL" clId="{B809DE5E-086D-EE49-8059-0DA12113793D}" dt="2022-07-09T21:07:50.345" v="506" actId="2696"/>
        <pc:sldMkLst>
          <pc:docMk/>
          <pc:sldMk cId="1259346748" sldId="1885"/>
        </pc:sldMkLst>
        <pc:spChg chg="add mod">
          <ac:chgData name="Faeder, James R" userId="fdbdb125-015b-44ea-94cd-dde16afa12a6" providerId="ADAL" clId="{B809DE5E-086D-EE49-8059-0DA12113793D}" dt="2022-07-08T22:45:11.501" v="280" actId="1037"/>
          <ac:spMkLst>
            <pc:docMk/>
            <pc:sldMk cId="1259346748" sldId="1885"/>
            <ac:spMk id="6" creationId="{F56E1694-2CB3-81DF-0772-604A320C4D26}"/>
          </ac:spMkLst>
        </pc:spChg>
        <pc:picChg chg="mod">
          <ac:chgData name="Faeder, James R" userId="fdbdb125-015b-44ea-94cd-dde16afa12a6" providerId="ADAL" clId="{B809DE5E-086D-EE49-8059-0DA12113793D}" dt="2022-07-08T22:48:19.450" v="287" actId="14826"/>
          <ac:picMkLst>
            <pc:docMk/>
            <pc:sldMk cId="1259346748" sldId="1885"/>
            <ac:picMk id="9" creationId="{6146915E-6047-2F4E-A16D-BA8B3DD3AF74}"/>
          </ac:picMkLst>
        </pc:picChg>
      </pc:sldChg>
      <pc:sldChg chg="delSp modSp add del mod">
        <pc:chgData name="Faeder, James R" userId="fdbdb125-015b-44ea-94cd-dde16afa12a6" providerId="ADAL" clId="{B809DE5E-086D-EE49-8059-0DA12113793D}" dt="2022-07-09T21:07:50.345" v="506" actId="2696"/>
        <pc:sldMkLst>
          <pc:docMk/>
          <pc:sldMk cId="4257509367" sldId="1886"/>
        </pc:sldMkLst>
        <pc:spChg chg="del">
          <ac:chgData name="Faeder, James R" userId="fdbdb125-015b-44ea-94cd-dde16afa12a6" providerId="ADAL" clId="{B809DE5E-086D-EE49-8059-0DA12113793D}" dt="2022-07-08T22:50:09.985" v="289" actId="478"/>
          <ac:spMkLst>
            <pc:docMk/>
            <pc:sldMk cId="4257509367" sldId="1886"/>
            <ac:spMk id="6" creationId="{F56E1694-2CB3-81DF-0772-604A320C4D26}"/>
          </ac:spMkLst>
        </pc:spChg>
        <pc:picChg chg="mod">
          <ac:chgData name="Faeder, James R" userId="fdbdb125-015b-44ea-94cd-dde16afa12a6" providerId="ADAL" clId="{B809DE5E-086D-EE49-8059-0DA12113793D}" dt="2022-07-08T22:50:06.697" v="288" actId="14826"/>
          <ac:picMkLst>
            <pc:docMk/>
            <pc:sldMk cId="4257509367" sldId="1886"/>
            <ac:picMk id="9" creationId="{6146915E-6047-2F4E-A16D-BA8B3DD3AF74}"/>
          </ac:picMkLst>
        </pc:picChg>
      </pc:sldChg>
      <pc:sldChg chg="addSp delSp modSp add del mod">
        <pc:chgData name="Faeder, James R" userId="fdbdb125-015b-44ea-94cd-dde16afa12a6" providerId="ADAL" clId="{B809DE5E-086D-EE49-8059-0DA12113793D}" dt="2022-07-09T21:07:50.345" v="506" actId="2696"/>
        <pc:sldMkLst>
          <pc:docMk/>
          <pc:sldMk cId="400142215" sldId="1887"/>
        </pc:sldMkLst>
        <pc:spChg chg="add del mod">
          <ac:chgData name="Faeder, James R" userId="fdbdb125-015b-44ea-94cd-dde16afa12a6" providerId="ADAL" clId="{B809DE5E-086D-EE49-8059-0DA12113793D}" dt="2022-07-08T22:52:49.588" v="346" actId="21"/>
          <ac:spMkLst>
            <pc:docMk/>
            <pc:sldMk cId="400142215" sldId="1887"/>
            <ac:spMk id="6" creationId="{8B57A3D2-ADA4-7D2E-A755-C172E1A0479C}"/>
          </ac:spMkLst>
        </pc:spChg>
        <pc:spChg chg="add mod">
          <ac:chgData name="Faeder, James R" userId="fdbdb125-015b-44ea-94cd-dde16afa12a6" providerId="ADAL" clId="{B809DE5E-086D-EE49-8059-0DA12113793D}" dt="2022-07-08T22:58:09.893" v="392" actId="1038"/>
          <ac:spMkLst>
            <pc:docMk/>
            <pc:sldMk cId="400142215" sldId="1887"/>
            <ac:spMk id="7" creationId="{34E91AB6-1E29-06B0-6EA7-01F4655D712D}"/>
          </ac:spMkLst>
        </pc:spChg>
        <pc:spChg chg="mod">
          <ac:chgData name="Faeder, James R" userId="fdbdb125-015b-44ea-94cd-dde16afa12a6" providerId="ADAL" clId="{B809DE5E-086D-EE49-8059-0DA12113793D}" dt="2022-07-08T22:52:12.425" v="343" actId="20577"/>
          <ac:spMkLst>
            <pc:docMk/>
            <pc:sldMk cId="400142215" sldId="1887"/>
            <ac:spMk id="12" creationId="{63845E6F-12E5-1044-BE7F-7A1F20500B1C}"/>
          </ac:spMkLst>
        </pc:spChg>
        <pc:picChg chg="mod">
          <ac:chgData name="Faeder, James R" userId="fdbdb125-015b-44ea-94cd-dde16afa12a6" providerId="ADAL" clId="{B809DE5E-086D-EE49-8059-0DA12113793D}" dt="2022-07-08T22:57:50.759" v="369" actId="1076"/>
          <ac:picMkLst>
            <pc:docMk/>
            <pc:sldMk cId="400142215" sldId="1887"/>
            <ac:picMk id="9" creationId="{6146915E-6047-2F4E-A16D-BA8B3DD3AF74}"/>
          </ac:picMkLst>
        </pc:picChg>
      </pc:sldChg>
      <pc:sldChg chg="addSp delSp modSp add del mod">
        <pc:chgData name="Faeder, James R" userId="fdbdb125-015b-44ea-94cd-dde16afa12a6" providerId="ADAL" clId="{B809DE5E-086D-EE49-8059-0DA12113793D}" dt="2022-07-08T22:58:24.666" v="393" actId="2696"/>
        <pc:sldMkLst>
          <pc:docMk/>
          <pc:sldMk cId="941961097" sldId="1888"/>
        </pc:sldMkLst>
        <pc:spChg chg="add del mod">
          <ac:chgData name="Faeder, James R" userId="fdbdb125-015b-44ea-94cd-dde16afa12a6" providerId="ADAL" clId="{B809DE5E-086D-EE49-8059-0DA12113793D}" dt="2022-07-08T22:53:10.676" v="349" actId="478"/>
          <ac:spMkLst>
            <pc:docMk/>
            <pc:sldMk cId="941961097" sldId="1888"/>
            <ac:spMk id="6" creationId="{A3CFC00C-1690-93E5-6E11-EF9142E4AFD4}"/>
          </ac:spMkLst>
        </pc:spChg>
        <pc:cxnChg chg="add mod">
          <ac:chgData name="Faeder, James R" userId="fdbdb125-015b-44ea-94cd-dde16afa12a6" providerId="ADAL" clId="{B809DE5E-086D-EE49-8059-0DA12113793D}" dt="2022-07-08T22:54:21.931" v="362" actId="1035"/>
          <ac:cxnSpMkLst>
            <pc:docMk/>
            <pc:sldMk cId="941961097" sldId="1888"/>
            <ac:cxnSpMk id="3" creationId="{44744EBD-002F-CDD9-06EE-348AEB78F86A}"/>
          </ac:cxnSpMkLst>
        </pc:cxnChg>
      </pc:sldChg>
      <pc:sldChg chg="delSp modSp add del mod">
        <pc:chgData name="Faeder, James R" userId="fdbdb125-015b-44ea-94cd-dde16afa12a6" providerId="ADAL" clId="{B809DE5E-086D-EE49-8059-0DA12113793D}" dt="2022-07-09T21:07:50.345" v="506" actId="2696"/>
        <pc:sldMkLst>
          <pc:docMk/>
          <pc:sldMk cId="3340845839" sldId="1888"/>
        </pc:sldMkLst>
        <pc:spChg chg="del">
          <ac:chgData name="Faeder, James R" userId="fdbdb125-015b-44ea-94cd-dde16afa12a6" providerId="ADAL" clId="{B809DE5E-086D-EE49-8059-0DA12113793D}" dt="2022-07-08T22:59:26.833" v="397" actId="478"/>
          <ac:spMkLst>
            <pc:docMk/>
            <pc:sldMk cId="3340845839" sldId="1888"/>
            <ac:spMk id="7" creationId="{34E91AB6-1E29-06B0-6EA7-01F4655D712D}"/>
          </ac:spMkLst>
        </pc:spChg>
        <pc:picChg chg="mod">
          <ac:chgData name="Faeder, James R" userId="fdbdb125-015b-44ea-94cd-dde16afa12a6" providerId="ADAL" clId="{B809DE5E-086D-EE49-8059-0DA12113793D}" dt="2022-07-08T22:59:20.403" v="396" actId="14826"/>
          <ac:picMkLst>
            <pc:docMk/>
            <pc:sldMk cId="3340845839" sldId="1888"/>
            <ac:picMk id="9" creationId="{6146915E-6047-2F4E-A16D-BA8B3DD3AF74}"/>
          </ac:picMkLst>
        </pc:picChg>
      </pc:sldChg>
      <pc:sldChg chg="delSp modSp add del mod">
        <pc:chgData name="Faeder, James R" userId="fdbdb125-015b-44ea-94cd-dde16afa12a6" providerId="ADAL" clId="{B809DE5E-086D-EE49-8059-0DA12113793D}" dt="2022-07-08T22:58:30.324" v="394" actId="2696"/>
        <pc:sldMkLst>
          <pc:docMk/>
          <pc:sldMk cId="1594178748" sldId="1889"/>
        </pc:sldMkLst>
        <pc:picChg chg="mod">
          <ac:chgData name="Faeder, James R" userId="fdbdb125-015b-44ea-94cd-dde16afa12a6" providerId="ADAL" clId="{B809DE5E-086D-EE49-8059-0DA12113793D}" dt="2022-07-08T22:55:03.721" v="364" actId="14826"/>
          <ac:picMkLst>
            <pc:docMk/>
            <pc:sldMk cId="1594178748" sldId="1889"/>
            <ac:picMk id="9" creationId="{6146915E-6047-2F4E-A16D-BA8B3DD3AF74}"/>
          </ac:picMkLst>
        </pc:picChg>
        <pc:cxnChg chg="del">
          <ac:chgData name="Faeder, James R" userId="fdbdb125-015b-44ea-94cd-dde16afa12a6" providerId="ADAL" clId="{B809DE5E-086D-EE49-8059-0DA12113793D}" dt="2022-07-08T22:55:07.609" v="365" actId="478"/>
          <ac:cxnSpMkLst>
            <pc:docMk/>
            <pc:sldMk cId="1594178748" sldId="1889"/>
            <ac:cxnSpMk id="3" creationId="{44744EBD-002F-CDD9-06EE-348AEB78F86A}"/>
          </ac:cxnSpMkLst>
        </pc:cxnChg>
      </pc:sldChg>
      <pc:sldChg chg="modSp add del mod">
        <pc:chgData name="Faeder, James R" userId="fdbdb125-015b-44ea-94cd-dde16afa12a6" providerId="ADAL" clId="{B809DE5E-086D-EE49-8059-0DA12113793D}" dt="2022-07-09T21:07:50.345" v="506" actId="2696"/>
        <pc:sldMkLst>
          <pc:docMk/>
          <pc:sldMk cId="3343779758" sldId="1889"/>
        </pc:sldMkLst>
        <pc:picChg chg="mod">
          <ac:chgData name="Faeder, James R" userId="fdbdb125-015b-44ea-94cd-dde16afa12a6" providerId="ADAL" clId="{B809DE5E-086D-EE49-8059-0DA12113793D}" dt="2022-07-08T22:59:41.877" v="399" actId="14826"/>
          <ac:picMkLst>
            <pc:docMk/>
            <pc:sldMk cId="3343779758" sldId="1889"/>
            <ac:picMk id="9" creationId="{6146915E-6047-2F4E-A16D-BA8B3DD3AF74}"/>
          </ac:picMkLst>
        </pc:picChg>
      </pc:sldChg>
      <pc:sldChg chg="add">
        <pc:chgData name="Faeder, James R" userId="fdbdb125-015b-44ea-94cd-dde16afa12a6" providerId="ADAL" clId="{B809DE5E-086D-EE49-8059-0DA12113793D}" dt="2022-07-09T21:07:45.150" v="505"/>
        <pc:sldMkLst>
          <pc:docMk/>
          <pc:sldMk cId="1475957358" sldId="1890"/>
        </pc:sldMkLst>
      </pc:sldChg>
      <pc:sldChg chg="add">
        <pc:chgData name="Faeder, James R" userId="fdbdb125-015b-44ea-94cd-dde16afa12a6" providerId="ADAL" clId="{B809DE5E-086D-EE49-8059-0DA12113793D}" dt="2022-07-09T21:07:45.150" v="505"/>
        <pc:sldMkLst>
          <pc:docMk/>
          <pc:sldMk cId="669630726" sldId="1891"/>
        </pc:sldMkLst>
      </pc:sldChg>
      <pc:sldChg chg="add">
        <pc:chgData name="Faeder, James R" userId="fdbdb125-015b-44ea-94cd-dde16afa12a6" providerId="ADAL" clId="{B809DE5E-086D-EE49-8059-0DA12113793D}" dt="2022-07-09T21:07:45.150" v="505"/>
        <pc:sldMkLst>
          <pc:docMk/>
          <pc:sldMk cId="2720929193" sldId="1892"/>
        </pc:sldMkLst>
      </pc:sldChg>
      <pc:sldChg chg="add">
        <pc:chgData name="Faeder, James R" userId="fdbdb125-015b-44ea-94cd-dde16afa12a6" providerId="ADAL" clId="{B809DE5E-086D-EE49-8059-0DA12113793D}" dt="2022-07-09T21:07:45.150" v="505"/>
        <pc:sldMkLst>
          <pc:docMk/>
          <pc:sldMk cId="2866974375" sldId="1893"/>
        </pc:sldMkLst>
      </pc:sldChg>
      <pc:sldChg chg="add">
        <pc:chgData name="Faeder, James R" userId="fdbdb125-015b-44ea-94cd-dde16afa12a6" providerId="ADAL" clId="{B809DE5E-086D-EE49-8059-0DA12113793D}" dt="2022-07-09T21:07:45.150" v="505"/>
        <pc:sldMkLst>
          <pc:docMk/>
          <pc:sldMk cId="962818481" sldId="1894"/>
        </pc:sldMkLst>
      </pc:sldChg>
      <pc:sldChg chg="add">
        <pc:chgData name="Faeder, James R" userId="fdbdb125-015b-44ea-94cd-dde16afa12a6" providerId="ADAL" clId="{B809DE5E-086D-EE49-8059-0DA12113793D}" dt="2022-07-09T21:07:45.150" v="505"/>
        <pc:sldMkLst>
          <pc:docMk/>
          <pc:sldMk cId="3018235492" sldId="1895"/>
        </pc:sldMkLst>
      </pc:sldChg>
      <pc:sldChg chg="add">
        <pc:chgData name="Faeder, James R" userId="fdbdb125-015b-44ea-94cd-dde16afa12a6" providerId="ADAL" clId="{B809DE5E-086D-EE49-8059-0DA12113793D}" dt="2022-07-09T21:07:45.150" v="505"/>
        <pc:sldMkLst>
          <pc:docMk/>
          <pc:sldMk cId="3800634581" sldId="1896"/>
        </pc:sldMkLst>
      </pc:sldChg>
      <pc:sldChg chg="add">
        <pc:chgData name="Faeder, James R" userId="fdbdb125-015b-44ea-94cd-dde16afa12a6" providerId="ADAL" clId="{B809DE5E-086D-EE49-8059-0DA12113793D}" dt="2022-07-09T21:07:45.150" v="505"/>
        <pc:sldMkLst>
          <pc:docMk/>
          <pc:sldMk cId="3999421980" sldId="1897"/>
        </pc:sldMkLst>
      </pc:sldChg>
      <pc:sldChg chg="add">
        <pc:chgData name="Faeder, James R" userId="fdbdb125-015b-44ea-94cd-dde16afa12a6" providerId="ADAL" clId="{B809DE5E-086D-EE49-8059-0DA12113793D}" dt="2022-07-09T21:07:45.150" v="505"/>
        <pc:sldMkLst>
          <pc:docMk/>
          <pc:sldMk cId="3057698595" sldId="1898"/>
        </pc:sldMkLst>
      </pc:sldChg>
      <pc:sldChg chg="modSp add mod modAnim">
        <pc:chgData name="Faeder, James R" userId="fdbdb125-015b-44ea-94cd-dde16afa12a6" providerId="ADAL" clId="{B809DE5E-086D-EE49-8059-0DA12113793D}" dt="2022-07-09T22:59:22.733" v="1066" actId="14826"/>
        <pc:sldMkLst>
          <pc:docMk/>
          <pc:sldMk cId="3408157152" sldId="1899"/>
        </pc:sldMkLst>
        <pc:spChg chg="mod">
          <ac:chgData name="Faeder, James R" userId="fdbdb125-015b-44ea-94cd-dde16afa12a6" providerId="ADAL" clId="{B809DE5E-086D-EE49-8059-0DA12113793D}" dt="2022-07-09T22:12:40.278" v="623" actId="20577"/>
          <ac:spMkLst>
            <pc:docMk/>
            <pc:sldMk cId="3408157152" sldId="1899"/>
            <ac:spMk id="2" creationId="{4CB848E0-EDB2-5D4A-9DE6-AE2B3F78BB35}"/>
          </ac:spMkLst>
        </pc:spChg>
        <pc:spChg chg="mod">
          <ac:chgData name="Faeder, James R" userId="fdbdb125-015b-44ea-94cd-dde16afa12a6" providerId="ADAL" clId="{B809DE5E-086D-EE49-8059-0DA12113793D}" dt="2022-07-09T22:15:03.637" v="671" actId="20577"/>
          <ac:spMkLst>
            <pc:docMk/>
            <pc:sldMk cId="3408157152" sldId="1899"/>
            <ac:spMk id="5" creationId="{5A4B3D10-84B0-C842-BC8F-94CC75A493F2}"/>
          </ac:spMkLst>
        </pc:spChg>
        <pc:picChg chg="mod">
          <ac:chgData name="Faeder, James R" userId="fdbdb125-015b-44ea-94cd-dde16afa12a6" providerId="ADAL" clId="{B809DE5E-086D-EE49-8059-0DA12113793D}" dt="2022-07-09T22:59:22.733" v="1066" actId="14826"/>
          <ac:picMkLst>
            <pc:docMk/>
            <pc:sldMk cId="3408157152" sldId="1899"/>
            <ac:picMk id="8" creationId="{BDA6F1B9-7FE6-9448-8A7A-0C899F60C614}"/>
          </ac:picMkLst>
        </pc:picChg>
      </pc:sldChg>
      <pc:sldChg chg="modSp add mod">
        <pc:chgData name="Faeder, James R" userId="fdbdb125-015b-44ea-94cd-dde16afa12a6" providerId="ADAL" clId="{B809DE5E-086D-EE49-8059-0DA12113793D}" dt="2022-07-09T22:59:43.705" v="1067" actId="14826"/>
        <pc:sldMkLst>
          <pc:docMk/>
          <pc:sldMk cId="268834896" sldId="1900"/>
        </pc:sldMkLst>
        <pc:spChg chg="mod">
          <ac:chgData name="Faeder, James R" userId="fdbdb125-015b-44ea-94cd-dde16afa12a6" providerId="ADAL" clId="{B809DE5E-086D-EE49-8059-0DA12113793D}" dt="2022-07-09T22:15:54.903" v="812" actId="20577"/>
          <ac:spMkLst>
            <pc:docMk/>
            <pc:sldMk cId="268834896" sldId="1900"/>
            <ac:spMk id="5" creationId="{5A4B3D10-84B0-C842-BC8F-94CC75A493F2}"/>
          </ac:spMkLst>
        </pc:spChg>
        <pc:picChg chg="mod">
          <ac:chgData name="Faeder, James R" userId="fdbdb125-015b-44ea-94cd-dde16afa12a6" providerId="ADAL" clId="{B809DE5E-086D-EE49-8059-0DA12113793D}" dt="2022-07-09T22:59:43.705" v="1067" actId="14826"/>
          <ac:picMkLst>
            <pc:docMk/>
            <pc:sldMk cId="268834896" sldId="1900"/>
            <ac:picMk id="8" creationId="{BDA6F1B9-7FE6-9448-8A7A-0C899F60C614}"/>
          </ac:picMkLst>
        </pc:picChg>
      </pc:sldChg>
      <pc:sldChg chg="addSp modSp add mod">
        <pc:chgData name="Faeder, James R" userId="fdbdb125-015b-44ea-94cd-dde16afa12a6" providerId="ADAL" clId="{B809DE5E-086D-EE49-8059-0DA12113793D}" dt="2022-07-09T23:00:34.644" v="1069" actId="14826"/>
        <pc:sldMkLst>
          <pc:docMk/>
          <pc:sldMk cId="1124794751" sldId="1901"/>
        </pc:sldMkLst>
        <pc:spChg chg="mod">
          <ac:chgData name="Faeder, James R" userId="fdbdb125-015b-44ea-94cd-dde16afa12a6" providerId="ADAL" clId="{B809DE5E-086D-EE49-8059-0DA12113793D}" dt="2022-07-09T22:22:29.157" v="974" actId="20577"/>
          <ac:spMkLst>
            <pc:docMk/>
            <pc:sldMk cId="1124794751" sldId="1901"/>
            <ac:spMk id="5" creationId="{5A4B3D10-84B0-C842-BC8F-94CC75A493F2}"/>
          </ac:spMkLst>
        </pc:spChg>
        <pc:picChg chg="mod">
          <ac:chgData name="Faeder, James R" userId="fdbdb125-015b-44ea-94cd-dde16afa12a6" providerId="ADAL" clId="{B809DE5E-086D-EE49-8059-0DA12113793D}" dt="2022-07-09T23:00:34.644" v="1069" actId="14826"/>
          <ac:picMkLst>
            <pc:docMk/>
            <pc:sldMk cId="1124794751" sldId="1901"/>
            <ac:picMk id="8" creationId="{BDA6F1B9-7FE6-9448-8A7A-0C899F60C614}"/>
          </ac:picMkLst>
        </pc:picChg>
        <pc:cxnChg chg="add mod">
          <ac:chgData name="Faeder, James R" userId="fdbdb125-015b-44ea-94cd-dde16afa12a6" providerId="ADAL" clId="{B809DE5E-086D-EE49-8059-0DA12113793D}" dt="2022-07-09T22:21:28.174" v="822" actId="1036"/>
          <ac:cxnSpMkLst>
            <pc:docMk/>
            <pc:sldMk cId="1124794751" sldId="1901"/>
            <ac:cxnSpMk id="6" creationId="{27E6C4A7-DDF0-7BC2-41E3-FCFB9694C521}"/>
          </ac:cxnSpMkLst>
        </pc:cxnChg>
      </pc:sldChg>
      <pc:sldChg chg="delSp modSp add mod">
        <pc:chgData name="Faeder, James R" userId="fdbdb125-015b-44ea-94cd-dde16afa12a6" providerId="ADAL" clId="{B809DE5E-086D-EE49-8059-0DA12113793D}" dt="2022-07-09T23:01:01.400" v="1070" actId="14826"/>
        <pc:sldMkLst>
          <pc:docMk/>
          <pc:sldMk cId="2326648077" sldId="1902"/>
        </pc:sldMkLst>
        <pc:picChg chg="mod">
          <ac:chgData name="Faeder, James R" userId="fdbdb125-015b-44ea-94cd-dde16afa12a6" providerId="ADAL" clId="{B809DE5E-086D-EE49-8059-0DA12113793D}" dt="2022-07-09T23:01:01.400" v="1070" actId="14826"/>
          <ac:picMkLst>
            <pc:docMk/>
            <pc:sldMk cId="2326648077" sldId="1902"/>
            <ac:picMk id="8" creationId="{BDA6F1B9-7FE6-9448-8A7A-0C899F60C614}"/>
          </ac:picMkLst>
        </pc:picChg>
        <pc:cxnChg chg="del">
          <ac:chgData name="Faeder, James R" userId="fdbdb125-015b-44ea-94cd-dde16afa12a6" providerId="ADAL" clId="{B809DE5E-086D-EE49-8059-0DA12113793D}" dt="2022-07-09T22:22:43.588" v="976" actId="478"/>
          <ac:cxnSpMkLst>
            <pc:docMk/>
            <pc:sldMk cId="2326648077" sldId="1902"/>
            <ac:cxnSpMk id="6" creationId="{27E6C4A7-DDF0-7BC2-41E3-FCFB9694C521}"/>
          </ac:cxnSpMkLst>
        </pc:cxnChg>
      </pc:sldChg>
      <pc:sldChg chg="modSp add mod">
        <pc:chgData name="Faeder, James R" userId="fdbdb125-015b-44ea-94cd-dde16afa12a6" providerId="ADAL" clId="{B809DE5E-086D-EE49-8059-0DA12113793D}" dt="2022-07-09T22:27:39.536" v="980" actId="1036"/>
        <pc:sldMkLst>
          <pc:docMk/>
          <pc:sldMk cId="1997169317" sldId="1903"/>
        </pc:sldMkLst>
        <pc:picChg chg="mod">
          <ac:chgData name="Faeder, James R" userId="fdbdb125-015b-44ea-94cd-dde16afa12a6" providerId="ADAL" clId="{B809DE5E-086D-EE49-8059-0DA12113793D}" dt="2022-07-09T22:27:39.536" v="980" actId="1036"/>
          <ac:picMkLst>
            <pc:docMk/>
            <pc:sldMk cId="1997169317" sldId="1903"/>
            <ac:picMk id="8" creationId="{BDA6F1B9-7FE6-9448-8A7A-0C899F60C614}"/>
          </ac:picMkLst>
        </pc:picChg>
      </pc:sldChg>
      <pc:sldChg chg="modSp add mod">
        <pc:chgData name="Faeder, James R" userId="fdbdb125-015b-44ea-94cd-dde16afa12a6" providerId="ADAL" clId="{B809DE5E-086D-EE49-8059-0DA12113793D}" dt="2022-07-09T23:18:54.466" v="1127" actId="14826"/>
        <pc:sldMkLst>
          <pc:docMk/>
          <pc:sldMk cId="70921751" sldId="1904"/>
        </pc:sldMkLst>
        <pc:spChg chg="mod">
          <ac:chgData name="Faeder, James R" userId="fdbdb125-015b-44ea-94cd-dde16afa12a6" providerId="ADAL" clId="{B809DE5E-086D-EE49-8059-0DA12113793D}" dt="2022-07-09T23:18:36.276" v="1126" actId="403"/>
          <ac:spMkLst>
            <pc:docMk/>
            <pc:sldMk cId="70921751" sldId="1904"/>
            <ac:spMk id="10" creationId="{9EF03063-8356-6144-8565-2370430E2A30}"/>
          </ac:spMkLst>
        </pc:spChg>
        <pc:picChg chg="mod">
          <ac:chgData name="Faeder, James R" userId="fdbdb125-015b-44ea-94cd-dde16afa12a6" providerId="ADAL" clId="{B809DE5E-086D-EE49-8059-0DA12113793D}" dt="2022-07-09T23:18:54.466" v="1127" actId="14826"/>
          <ac:picMkLst>
            <pc:docMk/>
            <pc:sldMk cId="70921751" sldId="1904"/>
            <ac:picMk id="6" creationId="{DB37C18E-47A9-A64A-BC78-5AB23547DE58}"/>
          </ac:picMkLst>
        </pc:picChg>
      </pc:sldChg>
      <pc:sldChg chg="modSp add mod">
        <pc:chgData name="Faeder, James R" userId="fdbdb125-015b-44ea-94cd-dde16afa12a6" providerId="ADAL" clId="{B809DE5E-086D-EE49-8059-0DA12113793D}" dt="2022-07-09T23:22:05.860" v="1193" actId="20577"/>
        <pc:sldMkLst>
          <pc:docMk/>
          <pc:sldMk cId="358123549" sldId="1905"/>
        </pc:sldMkLst>
        <pc:spChg chg="mod">
          <ac:chgData name="Faeder, James R" userId="fdbdb125-015b-44ea-94cd-dde16afa12a6" providerId="ADAL" clId="{B809DE5E-086D-EE49-8059-0DA12113793D}" dt="2022-07-09T23:22:05.860" v="1193" actId="20577"/>
          <ac:spMkLst>
            <pc:docMk/>
            <pc:sldMk cId="358123549" sldId="1905"/>
            <ac:spMk id="10" creationId="{9EF03063-8356-6144-8565-2370430E2A30}"/>
          </ac:spMkLst>
        </pc:spChg>
        <pc:picChg chg="mod">
          <ac:chgData name="Faeder, James R" userId="fdbdb125-015b-44ea-94cd-dde16afa12a6" providerId="ADAL" clId="{B809DE5E-086D-EE49-8059-0DA12113793D}" dt="2022-07-09T23:19:18.190" v="1129" actId="14826"/>
          <ac:picMkLst>
            <pc:docMk/>
            <pc:sldMk cId="358123549" sldId="1905"/>
            <ac:picMk id="6" creationId="{DB37C18E-47A9-A64A-BC78-5AB23547DE58}"/>
          </ac:picMkLst>
        </pc:picChg>
      </pc:sldChg>
      <pc:sldChg chg="modSp add mod">
        <pc:chgData name="Faeder, James R" userId="fdbdb125-015b-44ea-94cd-dde16afa12a6" providerId="ADAL" clId="{B809DE5E-086D-EE49-8059-0DA12113793D}" dt="2022-07-10T17:39:02.892" v="1266" actId="14826"/>
        <pc:sldMkLst>
          <pc:docMk/>
          <pc:sldMk cId="615918161" sldId="1906"/>
        </pc:sldMkLst>
        <pc:picChg chg="mod">
          <ac:chgData name="Faeder, James R" userId="fdbdb125-015b-44ea-94cd-dde16afa12a6" providerId="ADAL" clId="{B809DE5E-086D-EE49-8059-0DA12113793D}" dt="2022-07-10T17:39:02.892" v="1266" actId="14826"/>
          <ac:picMkLst>
            <pc:docMk/>
            <pc:sldMk cId="615918161" sldId="1906"/>
            <ac:picMk id="6" creationId="{DB37C18E-47A9-A64A-BC78-5AB23547DE58}"/>
          </ac:picMkLst>
        </pc:picChg>
      </pc:sldChg>
      <pc:sldChg chg="delSp modSp add mod">
        <pc:chgData name="Faeder, James R" userId="fdbdb125-015b-44ea-94cd-dde16afa12a6" providerId="ADAL" clId="{B809DE5E-086D-EE49-8059-0DA12113793D}" dt="2022-07-10T17:40:16.740" v="1269" actId="478"/>
        <pc:sldMkLst>
          <pc:docMk/>
          <pc:sldMk cId="2600674853" sldId="1907"/>
        </pc:sldMkLst>
        <pc:picChg chg="mod">
          <ac:chgData name="Faeder, James R" userId="fdbdb125-015b-44ea-94cd-dde16afa12a6" providerId="ADAL" clId="{B809DE5E-086D-EE49-8059-0DA12113793D}" dt="2022-07-10T17:40:12.926" v="1268" actId="14826"/>
          <ac:picMkLst>
            <pc:docMk/>
            <pc:sldMk cId="2600674853" sldId="1907"/>
            <ac:picMk id="6" creationId="{DB37C18E-47A9-A64A-BC78-5AB23547DE58}"/>
          </ac:picMkLst>
        </pc:picChg>
        <pc:cxnChg chg="del">
          <ac:chgData name="Faeder, James R" userId="fdbdb125-015b-44ea-94cd-dde16afa12a6" providerId="ADAL" clId="{B809DE5E-086D-EE49-8059-0DA12113793D}" dt="2022-07-10T17:40:16.740" v="1269" actId="478"/>
          <ac:cxnSpMkLst>
            <pc:docMk/>
            <pc:sldMk cId="2600674853" sldId="1907"/>
            <ac:cxnSpMk id="8" creationId="{EABDAB3A-B5DD-A3A0-F2BE-212603926D22}"/>
          </ac:cxnSpMkLst>
        </pc:cxnChg>
      </pc:sldChg>
      <pc:sldChg chg="modSp add mod">
        <pc:chgData name="Faeder, James R" userId="fdbdb125-015b-44ea-94cd-dde16afa12a6" providerId="ADAL" clId="{B809DE5E-086D-EE49-8059-0DA12113793D}" dt="2022-07-10T18:09:12.668" v="1310" actId="14826"/>
        <pc:sldMkLst>
          <pc:docMk/>
          <pc:sldMk cId="1873193077" sldId="1908"/>
        </pc:sldMkLst>
        <pc:spChg chg="mod">
          <ac:chgData name="Faeder, James R" userId="fdbdb125-015b-44ea-94cd-dde16afa12a6" providerId="ADAL" clId="{B809DE5E-086D-EE49-8059-0DA12113793D}" dt="2022-07-10T18:09:05.844" v="1309" actId="20577"/>
          <ac:spMkLst>
            <pc:docMk/>
            <pc:sldMk cId="1873193077" sldId="1908"/>
            <ac:spMk id="5" creationId="{6E4842B2-23D0-7E45-89E2-F63309DA3EF5}"/>
          </ac:spMkLst>
        </pc:spChg>
        <pc:picChg chg="mod">
          <ac:chgData name="Faeder, James R" userId="fdbdb125-015b-44ea-94cd-dde16afa12a6" providerId="ADAL" clId="{B809DE5E-086D-EE49-8059-0DA12113793D}" dt="2022-07-10T18:09:12.668" v="1310" actId="14826"/>
          <ac:picMkLst>
            <pc:docMk/>
            <pc:sldMk cId="1873193077" sldId="1908"/>
            <ac:picMk id="4" creationId="{CCCF9838-B074-6A47-AB02-E5544C37A1A4}"/>
          </ac:picMkLst>
        </pc:picChg>
      </pc:sldChg>
      <pc:sldChg chg="modSp add del mod">
        <pc:chgData name="Faeder, James R" userId="fdbdb125-015b-44ea-94cd-dde16afa12a6" providerId="ADAL" clId="{B809DE5E-086D-EE49-8059-0DA12113793D}" dt="2022-07-10T18:07:43.947" v="1305" actId="2696"/>
        <pc:sldMkLst>
          <pc:docMk/>
          <pc:sldMk cId="2491532690" sldId="1908"/>
        </pc:sldMkLst>
        <pc:spChg chg="mod">
          <ac:chgData name="Faeder, James R" userId="fdbdb125-015b-44ea-94cd-dde16afa12a6" providerId="ADAL" clId="{B809DE5E-086D-EE49-8059-0DA12113793D}" dt="2022-07-10T18:07:22.820" v="1304" actId="20577"/>
          <ac:spMkLst>
            <pc:docMk/>
            <pc:sldMk cId="2491532690" sldId="1908"/>
            <ac:spMk id="5" creationId="{6E4842B2-23D0-7E45-89E2-F63309DA3EF5}"/>
          </ac:spMkLst>
        </pc:spChg>
      </pc:sldChg>
      <pc:sldChg chg="modSp add mod">
        <pc:chgData name="Faeder, James R" userId="fdbdb125-015b-44ea-94cd-dde16afa12a6" providerId="ADAL" clId="{B809DE5E-086D-EE49-8059-0DA12113793D}" dt="2022-07-10T18:09:56.966" v="1313" actId="14826"/>
        <pc:sldMkLst>
          <pc:docMk/>
          <pc:sldMk cId="4165690403" sldId="1909"/>
        </pc:sldMkLst>
        <pc:spChg chg="mod">
          <ac:chgData name="Faeder, James R" userId="fdbdb125-015b-44ea-94cd-dde16afa12a6" providerId="ADAL" clId="{B809DE5E-086D-EE49-8059-0DA12113793D}" dt="2022-07-10T18:09:33.735" v="1312" actId="20577"/>
          <ac:spMkLst>
            <pc:docMk/>
            <pc:sldMk cId="4165690403" sldId="1909"/>
            <ac:spMk id="5" creationId="{6E4842B2-23D0-7E45-89E2-F63309DA3EF5}"/>
          </ac:spMkLst>
        </pc:spChg>
        <pc:picChg chg="mod">
          <ac:chgData name="Faeder, James R" userId="fdbdb125-015b-44ea-94cd-dde16afa12a6" providerId="ADAL" clId="{B809DE5E-086D-EE49-8059-0DA12113793D}" dt="2022-07-10T18:09:56.966" v="1313" actId="14826"/>
          <ac:picMkLst>
            <pc:docMk/>
            <pc:sldMk cId="4165690403" sldId="1909"/>
            <ac:picMk id="4" creationId="{CCCF9838-B074-6A47-AB02-E5544C37A1A4}"/>
          </ac:picMkLst>
        </pc:picChg>
      </pc:sldChg>
      <pc:sldChg chg="addSp delSp modSp add mod">
        <pc:chgData name="Faeder, James R" userId="fdbdb125-015b-44ea-94cd-dde16afa12a6" providerId="ADAL" clId="{B809DE5E-086D-EE49-8059-0DA12113793D}" dt="2022-07-10T18:10:20.543" v="1315"/>
        <pc:sldMkLst>
          <pc:docMk/>
          <pc:sldMk cId="4150466415" sldId="1910"/>
        </pc:sldMkLst>
        <pc:picChg chg="del">
          <ac:chgData name="Faeder, James R" userId="fdbdb125-015b-44ea-94cd-dde16afa12a6" providerId="ADAL" clId="{B809DE5E-086D-EE49-8059-0DA12113793D}" dt="2022-07-10T18:10:19.959" v="1314" actId="478"/>
          <ac:picMkLst>
            <pc:docMk/>
            <pc:sldMk cId="4150466415" sldId="1910"/>
            <ac:picMk id="4" creationId="{CCCF9838-B074-6A47-AB02-E5544C37A1A4}"/>
          </ac:picMkLst>
        </pc:picChg>
        <pc:picChg chg="add mod">
          <ac:chgData name="Faeder, James R" userId="fdbdb125-015b-44ea-94cd-dde16afa12a6" providerId="ADAL" clId="{B809DE5E-086D-EE49-8059-0DA12113793D}" dt="2022-07-10T18:10:20.543" v="1315"/>
          <ac:picMkLst>
            <pc:docMk/>
            <pc:sldMk cId="4150466415" sldId="1910"/>
            <ac:picMk id="6" creationId="{22FF0776-977D-1B9D-DA08-6C1933E403DF}"/>
          </ac:picMkLst>
        </pc:picChg>
      </pc:sldChg>
      <pc:sldChg chg="addSp delSp modSp add mod">
        <pc:chgData name="Faeder, James R" userId="fdbdb125-015b-44ea-94cd-dde16afa12a6" providerId="ADAL" clId="{B809DE5E-086D-EE49-8059-0DA12113793D}" dt="2022-07-10T18:25:28.831" v="1497" actId="1076"/>
        <pc:sldMkLst>
          <pc:docMk/>
          <pc:sldMk cId="70991414" sldId="1911"/>
        </pc:sldMkLst>
        <pc:spChg chg="del">
          <ac:chgData name="Faeder, James R" userId="fdbdb125-015b-44ea-94cd-dde16afa12a6" providerId="ADAL" clId="{B809DE5E-086D-EE49-8059-0DA12113793D}" dt="2022-07-10T18:24:42.614" v="1464" actId="478"/>
          <ac:spMkLst>
            <pc:docMk/>
            <pc:sldMk cId="70991414" sldId="1911"/>
            <ac:spMk id="4" creationId="{46EA8868-9993-314A-AF73-F6EA5C378BAF}"/>
          </ac:spMkLst>
        </pc:spChg>
        <pc:spChg chg="del">
          <ac:chgData name="Faeder, James R" userId="fdbdb125-015b-44ea-94cd-dde16afa12a6" providerId="ADAL" clId="{B809DE5E-086D-EE49-8059-0DA12113793D}" dt="2022-07-10T18:24:42.614" v="1464" actId="478"/>
          <ac:spMkLst>
            <pc:docMk/>
            <pc:sldMk cId="70991414" sldId="1911"/>
            <ac:spMk id="5" creationId="{C38840FB-C1DE-1C4B-AADE-A8A2BB6F7375}"/>
          </ac:spMkLst>
        </pc:spChg>
        <pc:spChg chg="add mod">
          <ac:chgData name="Faeder, James R" userId="fdbdb125-015b-44ea-94cd-dde16afa12a6" providerId="ADAL" clId="{B809DE5E-086D-EE49-8059-0DA12113793D}" dt="2022-07-10T18:25:28.831" v="1497" actId="1076"/>
          <ac:spMkLst>
            <pc:docMk/>
            <pc:sldMk cId="70991414" sldId="1911"/>
            <ac:spMk id="7" creationId="{A33E898E-B825-D30E-2EE8-88A5A1F471E2}"/>
          </ac:spMkLst>
        </pc:spChg>
        <pc:spChg chg="del">
          <ac:chgData name="Faeder, James R" userId="fdbdb125-015b-44ea-94cd-dde16afa12a6" providerId="ADAL" clId="{B809DE5E-086D-EE49-8059-0DA12113793D}" dt="2022-07-10T18:24:42.614" v="1464" actId="478"/>
          <ac:spMkLst>
            <pc:docMk/>
            <pc:sldMk cId="70991414" sldId="1911"/>
            <ac:spMk id="8" creationId="{D514A38F-DCFB-6749-8A16-835EC8271C84}"/>
          </ac:spMkLst>
        </pc:spChg>
        <pc:spChg chg="del">
          <ac:chgData name="Faeder, James R" userId="fdbdb125-015b-44ea-94cd-dde16afa12a6" providerId="ADAL" clId="{B809DE5E-086D-EE49-8059-0DA12113793D}" dt="2022-07-10T18:24:42.614" v="1464" actId="478"/>
          <ac:spMkLst>
            <pc:docMk/>
            <pc:sldMk cId="70991414" sldId="1911"/>
            <ac:spMk id="9" creationId="{5DEED394-95CD-C84D-9E2C-7B6495E67086}"/>
          </ac:spMkLst>
        </pc:spChg>
        <pc:spChg chg="del">
          <ac:chgData name="Faeder, James R" userId="fdbdb125-015b-44ea-94cd-dde16afa12a6" providerId="ADAL" clId="{B809DE5E-086D-EE49-8059-0DA12113793D}" dt="2022-07-10T18:24:42.614" v="1464" actId="478"/>
          <ac:spMkLst>
            <pc:docMk/>
            <pc:sldMk cId="70991414" sldId="1911"/>
            <ac:spMk id="10" creationId="{AEA78C48-6B8D-FF48-BB69-4466D8421DE5}"/>
          </ac:spMkLst>
        </pc:spChg>
        <pc:spChg chg="del">
          <ac:chgData name="Faeder, James R" userId="fdbdb125-015b-44ea-94cd-dde16afa12a6" providerId="ADAL" clId="{B809DE5E-086D-EE49-8059-0DA12113793D}" dt="2022-07-10T18:24:42.614" v="1464" actId="478"/>
          <ac:spMkLst>
            <pc:docMk/>
            <pc:sldMk cId="70991414" sldId="1911"/>
            <ac:spMk id="11" creationId="{BE64FD36-014C-9948-A20F-F626A4D556BB}"/>
          </ac:spMkLst>
        </pc:spChg>
        <pc:picChg chg="add mod">
          <ac:chgData name="Faeder, James R" userId="fdbdb125-015b-44ea-94cd-dde16afa12a6" providerId="ADAL" clId="{B809DE5E-086D-EE49-8059-0DA12113793D}" dt="2022-07-10T18:24:56.808" v="1467" actId="1076"/>
          <ac:picMkLst>
            <pc:docMk/>
            <pc:sldMk cId="70991414" sldId="1911"/>
            <ac:picMk id="6" creationId="{889D231A-6B02-0F1E-DBD7-73C76B72C51E}"/>
          </ac:picMkLst>
        </pc:picChg>
        <pc:cxnChg chg="del mod">
          <ac:chgData name="Faeder, James R" userId="fdbdb125-015b-44ea-94cd-dde16afa12a6" providerId="ADAL" clId="{B809DE5E-086D-EE49-8059-0DA12113793D}" dt="2022-07-10T18:24:42.614" v="1464" actId="478"/>
          <ac:cxnSpMkLst>
            <pc:docMk/>
            <pc:sldMk cId="70991414" sldId="1911"/>
            <ac:cxnSpMk id="12" creationId="{6DA169C6-07D7-334C-B052-058CB5A4F2C2}"/>
          </ac:cxnSpMkLst>
        </pc:cxnChg>
        <pc:cxnChg chg="del">
          <ac:chgData name="Faeder, James R" userId="fdbdb125-015b-44ea-94cd-dde16afa12a6" providerId="ADAL" clId="{B809DE5E-086D-EE49-8059-0DA12113793D}" dt="2022-07-10T18:24:42.614" v="1464" actId="478"/>
          <ac:cxnSpMkLst>
            <pc:docMk/>
            <pc:sldMk cId="70991414" sldId="1911"/>
            <ac:cxnSpMk id="13" creationId="{0C7088A9-80C8-0A4C-8C24-F45D71EF0D38}"/>
          </ac:cxnSpMkLst>
        </pc:cxnChg>
      </pc:sldChg>
      <pc:sldChg chg="addSp delSp modSp add mod modAnim">
        <pc:chgData name="Faeder, James R" userId="fdbdb125-015b-44ea-94cd-dde16afa12a6" providerId="ADAL" clId="{B809DE5E-086D-EE49-8059-0DA12113793D}" dt="2022-07-10T18:29:19.203" v="1620" actId="14826"/>
        <pc:sldMkLst>
          <pc:docMk/>
          <pc:sldMk cId="288070363" sldId="1912"/>
        </pc:sldMkLst>
        <pc:spChg chg="mod">
          <ac:chgData name="Faeder, James R" userId="fdbdb125-015b-44ea-94cd-dde16afa12a6" providerId="ADAL" clId="{B809DE5E-086D-EE49-8059-0DA12113793D}" dt="2022-07-10T18:25:53.014" v="1547" actId="14100"/>
          <ac:spMkLst>
            <pc:docMk/>
            <pc:sldMk cId="288070363" sldId="1912"/>
            <ac:spMk id="7" creationId="{A33E898E-B825-D30E-2EE8-88A5A1F471E2}"/>
          </ac:spMkLst>
        </pc:spChg>
        <pc:spChg chg="add mod">
          <ac:chgData name="Faeder, James R" userId="fdbdb125-015b-44ea-94cd-dde16afa12a6" providerId="ADAL" clId="{B809DE5E-086D-EE49-8059-0DA12113793D}" dt="2022-07-10T18:28:10.163" v="1618" actId="20577"/>
          <ac:spMkLst>
            <pc:docMk/>
            <pc:sldMk cId="288070363" sldId="1912"/>
            <ac:spMk id="8" creationId="{7B173A27-1248-1289-28D5-30C159AFB06F}"/>
          </ac:spMkLst>
        </pc:spChg>
        <pc:picChg chg="add del mod">
          <ac:chgData name="Faeder, James R" userId="fdbdb125-015b-44ea-94cd-dde16afa12a6" providerId="ADAL" clId="{B809DE5E-086D-EE49-8059-0DA12113793D}" dt="2022-07-10T18:29:19.203" v="1620" actId="14826"/>
          <ac:picMkLst>
            <pc:docMk/>
            <pc:sldMk cId="288070363" sldId="1912"/>
            <ac:picMk id="6" creationId="{889D231A-6B02-0F1E-DBD7-73C76B72C51E}"/>
          </ac:picMkLst>
        </pc:picChg>
      </pc:sldChg>
      <pc:sldChg chg="addSp modSp add del mod modAnim">
        <pc:chgData name="Faeder, James R" userId="fdbdb125-015b-44ea-94cd-dde16afa12a6" providerId="ADAL" clId="{B809DE5E-086D-EE49-8059-0DA12113793D}" dt="2022-07-10T18:27:44.254" v="1552" actId="2696"/>
        <pc:sldMkLst>
          <pc:docMk/>
          <pc:sldMk cId="1917812554" sldId="1913"/>
        </pc:sldMkLst>
        <pc:spChg chg="add mod">
          <ac:chgData name="Faeder, James R" userId="fdbdb125-015b-44ea-94cd-dde16afa12a6" providerId="ADAL" clId="{B809DE5E-086D-EE49-8059-0DA12113793D}" dt="2022-07-10T18:27:42.232" v="1551" actId="1076"/>
          <ac:spMkLst>
            <pc:docMk/>
            <pc:sldMk cId="1917812554" sldId="1913"/>
            <ac:spMk id="8" creationId="{805CB8BB-D364-2BF2-E278-8B9CFBEB8A51}"/>
          </ac:spMkLst>
        </pc:spChg>
      </pc:sldChg>
    </pc:docChg>
  </pc:docChgLst>
  <pc:docChgLst>
    <pc:chgData name="Faeder, James R" userId="fdbdb125-015b-44ea-94cd-dde16afa12a6" providerId="ADAL" clId="{C0C7333D-56A8-4B41-9556-F2E81ABBB0DD}"/>
    <pc:docChg chg="undo redo custSel addSld delSld modSld sldOrd">
      <pc:chgData name="Faeder, James R" userId="fdbdb125-015b-44ea-94cd-dde16afa12a6" providerId="ADAL" clId="{C0C7333D-56A8-4B41-9556-F2E81ABBB0DD}" dt="2021-07-12T01:17:42.071" v="11318"/>
      <pc:docMkLst>
        <pc:docMk/>
      </pc:docMkLst>
      <pc:sldChg chg="modSp mod">
        <pc:chgData name="Faeder, James R" userId="fdbdb125-015b-44ea-94cd-dde16afa12a6" providerId="ADAL" clId="{C0C7333D-56A8-4B41-9556-F2E81ABBB0DD}" dt="2021-07-09T22:17:48.327" v="1" actId="20577"/>
        <pc:sldMkLst>
          <pc:docMk/>
          <pc:sldMk cId="736147582" sldId="256"/>
        </pc:sldMkLst>
        <pc:spChg chg="mod">
          <ac:chgData name="Faeder, James R" userId="fdbdb125-015b-44ea-94cd-dde16afa12a6" providerId="ADAL" clId="{C0C7333D-56A8-4B41-9556-F2E81ABBB0DD}" dt="2021-07-09T22:17:48.327" v="1" actId="20577"/>
          <ac:spMkLst>
            <pc:docMk/>
            <pc:sldMk cId="736147582" sldId="256"/>
            <ac:spMk id="3" creationId="{6F78C615-DE77-114A-8CBE-2948B324098E}"/>
          </ac:spMkLst>
        </pc:spChg>
      </pc:sldChg>
      <pc:sldChg chg="addSp delSp modSp mod delAnim">
        <pc:chgData name="Faeder, James R" userId="fdbdb125-015b-44ea-94cd-dde16afa12a6" providerId="ADAL" clId="{C0C7333D-56A8-4B41-9556-F2E81ABBB0DD}" dt="2021-07-10T16:55:44.403" v="169" actId="1076"/>
        <pc:sldMkLst>
          <pc:docMk/>
          <pc:sldMk cId="2485530352" sldId="267"/>
        </pc:sldMkLst>
        <pc:spChg chg="add mod">
          <ac:chgData name="Faeder, James R" userId="fdbdb125-015b-44ea-94cd-dde16afa12a6" providerId="ADAL" clId="{C0C7333D-56A8-4B41-9556-F2E81ABBB0DD}" dt="2021-07-10T16:53:10.428" v="53" actId="1036"/>
          <ac:spMkLst>
            <pc:docMk/>
            <pc:sldMk cId="2485530352" sldId="267"/>
            <ac:spMk id="4" creationId="{48C0CF8F-FD65-F348-8A2F-1BA9656A134E}"/>
          </ac:spMkLst>
        </pc:spChg>
        <pc:spChg chg="add mod">
          <ac:chgData name="Faeder, James R" userId="fdbdb125-015b-44ea-94cd-dde16afa12a6" providerId="ADAL" clId="{C0C7333D-56A8-4B41-9556-F2E81ABBB0DD}" dt="2021-07-10T16:55:40.049" v="168" actId="14100"/>
          <ac:spMkLst>
            <pc:docMk/>
            <pc:sldMk cId="2485530352" sldId="267"/>
            <ac:spMk id="5" creationId="{6E9A0176-9544-D944-8550-19D739F15C9E}"/>
          </ac:spMkLst>
        </pc:spChg>
        <pc:spChg chg="add mod">
          <ac:chgData name="Faeder, James R" userId="fdbdb125-015b-44ea-94cd-dde16afa12a6" providerId="ADAL" clId="{C0C7333D-56A8-4B41-9556-F2E81ABBB0DD}" dt="2021-07-10T16:55:44.403" v="169" actId="1076"/>
          <ac:spMkLst>
            <pc:docMk/>
            <pc:sldMk cId="2485530352" sldId="267"/>
            <ac:spMk id="7" creationId="{BD40519D-CAEA-9C40-8277-0D65B3D8A308}"/>
          </ac:spMkLst>
        </pc:spChg>
        <pc:picChg chg="mod">
          <ac:chgData name="Faeder, James R" userId="fdbdb125-015b-44ea-94cd-dde16afa12a6" providerId="ADAL" clId="{C0C7333D-56A8-4B41-9556-F2E81ABBB0DD}" dt="2021-07-10T16:51:33.982" v="6" actId="1035"/>
          <ac:picMkLst>
            <pc:docMk/>
            <pc:sldMk cId="2485530352" sldId="267"/>
            <ac:picMk id="6" creationId="{9AAA46ED-26E1-B24C-A0E1-DD0A523227C4}"/>
          </ac:picMkLst>
        </pc:picChg>
        <pc:picChg chg="del mod">
          <ac:chgData name="Faeder, James R" userId="fdbdb125-015b-44ea-94cd-dde16afa12a6" providerId="ADAL" clId="{C0C7333D-56A8-4B41-9556-F2E81ABBB0DD}" dt="2021-07-10T16:55:08.734" v="148" actId="478"/>
          <ac:picMkLst>
            <pc:docMk/>
            <pc:sldMk cId="2485530352" sldId="267"/>
            <ac:picMk id="9" creationId="{C0ACD26C-32FA-5C48-8531-018757A34EB0}"/>
          </ac:picMkLst>
        </pc:picChg>
      </pc:sldChg>
      <pc:sldChg chg="modSp mod">
        <pc:chgData name="Faeder, James R" userId="fdbdb125-015b-44ea-94cd-dde16afa12a6" providerId="ADAL" clId="{C0C7333D-56A8-4B41-9556-F2E81ABBB0DD}" dt="2021-07-10T17:11:14.474" v="204" actId="20577"/>
        <pc:sldMkLst>
          <pc:docMk/>
          <pc:sldMk cId="3076233349" sldId="269"/>
        </pc:sldMkLst>
        <pc:spChg chg="mod">
          <ac:chgData name="Faeder, James R" userId="fdbdb125-015b-44ea-94cd-dde16afa12a6" providerId="ADAL" clId="{C0C7333D-56A8-4B41-9556-F2E81ABBB0DD}" dt="2021-07-10T17:11:14.474" v="204" actId="20577"/>
          <ac:spMkLst>
            <pc:docMk/>
            <pc:sldMk cId="3076233349" sldId="269"/>
            <ac:spMk id="4" creationId="{A03AA1E6-DF37-7640-A287-1C1D7F598DB0}"/>
          </ac:spMkLst>
        </pc:spChg>
      </pc:sldChg>
      <pc:sldChg chg="addSp delSp modSp mod setBg modClrScheme chgLayout">
        <pc:chgData name="Faeder, James R" userId="fdbdb125-015b-44ea-94cd-dde16afa12a6" providerId="ADAL" clId="{C0C7333D-56A8-4B41-9556-F2E81ABBB0DD}" dt="2021-07-10T18:22:11.541" v="986" actId="1038"/>
        <pc:sldMkLst>
          <pc:docMk/>
          <pc:sldMk cId="2820335453" sldId="270"/>
        </pc:sldMkLst>
        <pc:spChg chg="mod ord">
          <ac:chgData name="Faeder, James R" userId="fdbdb125-015b-44ea-94cd-dde16afa12a6" providerId="ADAL" clId="{C0C7333D-56A8-4B41-9556-F2E81ABBB0DD}" dt="2021-07-10T17:51:19.276" v="755" actId="26606"/>
          <ac:spMkLst>
            <pc:docMk/>
            <pc:sldMk cId="2820335453" sldId="270"/>
            <ac:spMk id="4" creationId="{AA7B0235-F54F-BA42-ADB2-93BEB8C476E2}"/>
          </ac:spMkLst>
        </pc:spChg>
        <pc:spChg chg="mod ord">
          <ac:chgData name="Faeder, James R" userId="fdbdb125-015b-44ea-94cd-dde16afa12a6" providerId="ADAL" clId="{C0C7333D-56A8-4B41-9556-F2E81ABBB0DD}" dt="2021-07-10T17:51:19.276" v="755" actId="26606"/>
          <ac:spMkLst>
            <pc:docMk/>
            <pc:sldMk cId="2820335453" sldId="270"/>
            <ac:spMk id="5" creationId="{8FAA8B2B-C925-5649-A71F-735566A9EDB7}"/>
          </ac:spMkLst>
        </pc:spChg>
        <pc:spChg chg="del">
          <ac:chgData name="Faeder, James R" userId="fdbdb125-015b-44ea-94cd-dde16afa12a6" providerId="ADAL" clId="{C0C7333D-56A8-4B41-9556-F2E81ABBB0DD}" dt="2021-07-10T17:50:20.146" v="746" actId="478"/>
          <ac:spMkLst>
            <pc:docMk/>
            <pc:sldMk cId="2820335453" sldId="270"/>
            <ac:spMk id="7" creationId="{22F3583C-93E3-D84B-9D80-F74851E9B527}"/>
          </ac:spMkLst>
        </pc:spChg>
        <pc:spChg chg="del">
          <ac:chgData name="Faeder, James R" userId="fdbdb125-015b-44ea-94cd-dde16afa12a6" providerId="ADAL" clId="{C0C7333D-56A8-4B41-9556-F2E81ABBB0DD}" dt="2021-07-10T17:50:21.450" v="747" actId="478"/>
          <ac:spMkLst>
            <pc:docMk/>
            <pc:sldMk cId="2820335453" sldId="270"/>
            <ac:spMk id="8" creationId="{A40499A1-6B26-D248-9189-C21EA4FC84F1}"/>
          </ac:spMkLst>
        </pc:spChg>
        <pc:spChg chg="del">
          <ac:chgData name="Faeder, James R" userId="fdbdb125-015b-44ea-94cd-dde16afa12a6" providerId="ADAL" clId="{C0C7333D-56A8-4B41-9556-F2E81ABBB0DD}" dt="2021-07-10T17:50:22.771" v="748" actId="478"/>
          <ac:spMkLst>
            <pc:docMk/>
            <pc:sldMk cId="2820335453" sldId="270"/>
            <ac:spMk id="11" creationId="{2A64A784-D8EB-3C48-8AE4-CC8D53F7CAB3}"/>
          </ac:spMkLst>
        </pc:spChg>
        <pc:spChg chg="add mod ord">
          <ac:chgData name="Faeder, James R" userId="fdbdb125-015b-44ea-94cd-dde16afa12a6" providerId="ADAL" clId="{C0C7333D-56A8-4B41-9556-F2E81ABBB0DD}" dt="2021-07-10T18:21:31.688" v="975" actId="20577"/>
          <ac:spMkLst>
            <pc:docMk/>
            <pc:sldMk cId="2820335453" sldId="270"/>
            <ac:spMk id="12" creationId="{63845E6F-12E5-1044-BE7F-7A1F20500B1C}"/>
          </ac:spMkLst>
        </pc:spChg>
        <pc:spChg chg="add del mod">
          <ac:chgData name="Faeder, James R" userId="fdbdb125-015b-44ea-94cd-dde16afa12a6" providerId="ADAL" clId="{C0C7333D-56A8-4B41-9556-F2E81ABBB0DD}" dt="2021-07-10T17:51:18.286" v="754" actId="767"/>
          <ac:spMkLst>
            <pc:docMk/>
            <pc:sldMk cId="2820335453" sldId="270"/>
            <ac:spMk id="13" creationId="{C8B922DD-6E5B-1047-ACF5-95DD0BF3E75D}"/>
          </ac:spMkLst>
        </pc:spChg>
        <pc:spChg chg="add mod">
          <ac:chgData name="Faeder, James R" userId="fdbdb125-015b-44ea-94cd-dde16afa12a6" providerId="ADAL" clId="{C0C7333D-56A8-4B41-9556-F2E81ABBB0DD}" dt="2021-07-10T18:22:11.541" v="986" actId="1038"/>
          <ac:spMkLst>
            <pc:docMk/>
            <pc:sldMk cId="2820335453" sldId="270"/>
            <ac:spMk id="14" creationId="{F17D7739-DF35-364C-848F-A6655CBA776A}"/>
          </ac:spMkLst>
        </pc:spChg>
        <pc:spChg chg="add del">
          <ac:chgData name="Faeder, James R" userId="fdbdb125-015b-44ea-94cd-dde16afa12a6" providerId="ADAL" clId="{C0C7333D-56A8-4B41-9556-F2E81ABBB0DD}" dt="2021-07-10T17:51:19.276" v="755" actId="26606"/>
          <ac:spMkLst>
            <pc:docMk/>
            <pc:sldMk cId="2820335453" sldId="270"/>
            <ac:spMk id="17" creationId="{201CC55D-ED54-4C5C-95E6-10947BD1103B}"/>
          </ac:spMkLst>
        </pc:spChg>
        <pc:spChg chg="add del">
          <ac:chgData name="Faeder, James R" userId="fdbdb125-015b-44ea-94cd-dde16afa12a6" providerId="ADAL" clId="{C0C7333D-56A8-4B41-9556-F2E81ABBB0DD}" dt="2021-07-10T17:51:19.276" v="755" actId="26606"/>
          <ac:spMkLst>
            <pc:docMk/>
            <pc:sldMk cId="2820335453" sldId="270"/>
            <ac:spMk id="23" creationId="{3873B707-463F-40B0-8227-E8CC6C67EB25}"/>
          </ac:spMkLst>
        </pc:spChg>
        <pc:spChg chg="add del">
          <ac:chgData name="Faeder, James R" userId="fdbdb125-015b-44ea-94cd-dde16afa12a6" providerId="ADAL" clId="{C0C7333D-56A8-4B41-9556-F2E81ABBB0DD}" dt="2021-07-10T17:51:19.276" v="755" actId="26606"/>
          <ac:spMkLst>
            <pc:docMk/>
            <pc:sldMk cId="2820335453" sldId="270"/>
            <ac:spMk id="25" creationId="{C13237C8-E62C-4F0D-A318-BD6FB6C2D138}"/>
          </ac:spMkLst>
        </pc:spChg>
        <pc:spChg chg="add del">
          <ac:chgData name="Faeder, James R" userId="fdbdb125-015b-44ea-94cd-dde16afa12a6" providerId="ADAL" clId="{C0C7333D-56A8-4B41-9556-F2E81ABBB0DD}" dt="2021-07-10T17:51:19.276" v="755" actId="26606"/>
          <ac:spMkLst>
            <pc:docMk/>
            <pc:sldMk cId="2820335453" sldId="270"/>
            <ac:spMk id="27" creationId="{19C9EAEA-39D0-4B0E-A0EB-51E7B26740B1}"/>
          </ac:spMkLst>
        </pc:spChg>
        <pc:grpChg chg="add del">
          <ac:chgData name="Faeder, James R" userId="fdbdb125-015b-44ea-94cd-dde16afa12a6" providerId="ADAL" clId="{C0C7333D-56A8-4B41-9556-F2E81ABBB0DD}" dt="2021-07-10T17:51:19.276" v="755" actId="26606"/>
          <ac:grpSpMkLst>
            <pc:docMk/>
            <pc:sldMk cId="2820335453" sldId="270"/>
            <ac:grpSpMk id="19" creationId="{1DE889C7-FAD6-4397-98E2-05D503484459}"/>
          </ac:grpSpMkLst>
        </pc:grpChg>
        <pc:picChg chg="add del mod">
          <ac:chgData name="Faeder, James R" userId="fdbdb125-015b-44ea-94cd-dde16afa12a6" providerId="ADAL" clId="{C0C7333D-56A8-4B41-9556-F2E81ABBB0DD}" dt="2021-07-10T17:48:35.670" v="737" actId="478"/>
          <ac:picMkLst>
            <pc:docMk/>
            <pc:sldMk cId="2820335453" sldId="270"/>
            <ac:picMk id="2" creationId="{357D5257-B85A-FC48-8B66-04C51A1565F5}"/>
          </ac:picMkLst>
        </pc:picChg>
        <pc:picChg chg="add del">
          <ac:chgData name="Faeder, James R" userId="fdbdb125-015b-44ea-94cd-dde16afa12a6" providerId="ADAL" clId="{C0C7333D-56A8-4B41-9556-F2E81ABBB0DD}" dt="2021-07-10T17:48:55.636" v="739"/>
          <ac:picMkLst>
            <pc:docMk/>
            <pc:sldMk cId="2820335453" sldId="270"/>
            <ac:picMk id="3" creationId="{8FB5AF5E-E1A0-8B49-95AC-9BAC7556B55B}"/>
          </ac:picMkLst>
        </pc:picChg>
        <pc:picChg chg="del">
          <ac:chgData name="Faeder, James R" userId="fdbdb125-015b-44ea-94cd-dde16afa12a6" providerId="ADAL" clId="{C0C7333D-56A8-4B41-9556-F2E81ABBB0DD}" dt="2021-07-10T17:47:26.416" v="720" actId="478"/>
          <ac:picMkLst>
            <pc:docMk/>
            <pc:sldMk cId="2820335453" sldId="270"/>
            <ac:picMk id="6" creationId="{028E72D0-DC91-A34C-B6D6-BC7B5328FA10}"/>
          </ac:picMkLst>
        </pc:picChg>
        <pc:picChg chg="add mod">
          <ac:chgData name="Faeder, James R" userId="fdbdb125-015b-44ea-94cd-dde16afa12a6" providerId="ADAL" clId="{C0C7333D-56A8-4B41-9556-F2E81ABBB0DD}" dt="2021-07-10T17:51:30.089" v="759" actId="1076"/>
          <ac:picMkLst>
            <pc:docMk/>
            <pc:sldMk cId="2820335453" sldId="270"/>
            <ac:picMk id="9" creationId="{6146915E-6047-2F4E-A16D-BA8B3DD3AF74}"/>
          </ac:picMkLst>
        </pc:picChg>
        <pc:cxnChg chg="del mod">
          <ac:chgData name="Faeder, James R" userId="fdbdb125-015b-44ea-94cd-dde16afa12a6" providerId="ADAL" clId="{C0C7333D-56A8-4B41-9556-F2E81ABBB0DD}" dt="2021-07-10T17:47:27.915" v="721" actId="478"/>
          <ac:cxnSpMkLst>
            <pc:docMk/>
            <pc:sldMk cId="2820335453" sldId="270"/>
            <ac:cxnSpMk id="10" creationId="{2BB9C569-9053-BF41-8839-F6F4F724D4FD}"/>
          </ac:cxnSpMkLst>
        </pc:cxnChg>
      </pc:sldChg>
      <pc:sldChg chg="del">
        <pc:chgData name="Faeder, James R" userId="fdbdb125-015b-44ea-94cd-dde16afa12a6" providerId="ADAL" clId="{C0C7333D-56A8-4B41-9556-F2E81ABBB0DD}" dt="2021-07-10T18:28:19.922" v="1027" actId="2696"/>
        <pc:sldMkLst>
          <pc:docMk/>
          <pc:sldMk cId="73643053" sldId="271"/>
        </pc:sldMkLst>
      </pc:sldChg>
      <pc:sldChg chg="del">
        <pc:chgData name="Faeder, James R" userId="fdbdb125-015b-44ea-94cd-dde16afa12a6" providerId="ADAL" clId="{C0C7333D-56A8-4B41-9556-F2E81ABBB0DD}" dt="2021-07-10T18:28:19.922" v="1027" actId="2696"/>
        <pc:sldMkLst>
          <pc:docMk/>
          <pc:sldMk cId="3996914467" sldId="272"/>
        </pc:sldMkLst>
      </pc:sldChg>
      <pc:sldChg chg="del">
        <pc:chgData name="Faeder, James R" userId="fdbdb125-015b-44ea-94cd-dde16afa12a6" providerId="ADAL" clId="{C0C7333D-56A8-4B41-9556-F2E81ABBB0DD}" dt="2021-07-10T18:28:19.922" v="1027" actId="2696"/>
        <pc:sldMkLst>
          <pc:docMk/>
          <pc:sldMk cId="2696660410" sldId="273"/>
        </pc:sldMkLst>
      </pc:sldChg>
      <pc:sldChg chg="del">
        <pc:chgData name="Faeder, James R" userId="fdbdb125-015b-44ea-94cd-dde16afa12a6" providerId="ADAL" clId="{C0C7333D-56A8-4B41-9556-F2E81ABBB0DD}" dt="2021-07-10T18:28:19.922" v="1027" actId="2696"/>
        <pc:sldMkLst>
          <pc:docMk/>
          <pc:sldMk cId="1877877805" sldId="274"/>
        </pc:sldMkLst>
      </pc:sldChg>
      <pc:sldChg chg="del">
        <pc:chgData name="Faeder, James R" userId="fdbdb125-015b-44ea-94cd-dde16afa12a6" providerId="ADAL" clId="{C0C7333D-56A8-4B41-9556-F2E81ABBB0DD}" dt="2021-07-10T18:28:19.922" v="1027" actId="2696"/>
        <pc:sldMkLst>
          <pc:docMk/>
          <pc:sldMk cId="2867717385" sldId="275"/>
        </pc:sldMkLst>
      </pc:sldChg>
      <pc:sldChg chg="del">
        <pc:chgData name="Faeder, James R" userId="fdbdb125-015b-44ea-94cd-dde16afa12a6" providerId="ADAL" clId="{C0C7333D-56A8-4B41-9556-F2E81ABBB0DD}" dt="2021-07-10T18:28:19.922" v="1027" actId="2696"/>
        <pc:sldMkLst>
          <pc:docMk/>
          <pc:sldMk cId="3378880083" sldId="277"/>
        </pc:sldMkLst>
      </pc:sldChg>
      <pc:sldChg chg="del">
        <pc:chgData name="Faeder, James R" userId="fdbdb125-015b-44ea-94cd-dde16afa12a6" providerId="ADAL" clId="{C0C7333D-56A8-4B41-9556-F2E81ABBB0DD}" dt="2021-07-10T18:28:19.922" v="1027" actId="2696"/>
        <pc:sldMkLst>
          <pc:docMk/>
          <pc:sldMk cId="492684694" sldId="278"/>
        </pc:sldMkLst>
      </pc:sldChg>
      <pc:sldChg chg="del">
        <pc:chgData name="Faeder, James R" userId="fdbdb125-015b-44ea-94cd-dde16afa12a6" providerId="ADAL" clId="{C0C7333D-56A8-4B41-9556-F2E81ABBB0DD}" dt="2021-07-10T18:28:19.922" v="1027" actId="2696"/>
        <pc:sldMkLst>
          <pc:docMk/>
          <pc:sldMk cId="1182209387" sldId="279"/>
        </pc:sldMkLst>
      </pc:sldChg>
      <pc:sldChg chg="del">
        <pc:chgData name="Faeder, James R" userId="fdbdb125-015b-44ea-94cd-dde16afa12a6" providerId="ADAL" clId="{C0C7333D-56A8-4B41-9556-F2E81ABBB0DD}" dt="2021-07-10T18:28:19.922" v="1027" actId="2696"/>
        <pc:sldMkLst>
          <pc:docMk/>
          <pc:sldMk cId="85318522" sldId="280"/>
        </pc:sldMkLst>
      </pc:sldChg>
      <pc:sldChg chg="del">
        <pc:chgData name="Faeder, James R" userId="fdbdb125-015b-44ea-94cd-dde16afa12a6" providerId="ADAL" clId="{C0C7333D-56A8-4B41-9556-F2E81ABBB0DD}" dt="2021-07-10T18:28:19.922" v="1027" actId="2696"/>
        <pc:sldMkLst>
          <pc:docMk/>
          <pc:sldMk cId="1286857936" sldId="281"/>
        </pc:sldMkLst>
      </pc:sldChg>
      <pc:sldChg chg="del">
        <pc:chgData name="Faeder, James R" userId="fdbdb125-015b-44ea-94cd-dde16afa12a6" providerId="ADAL" clId="{C0C7333D-56A8-4B41-9556-F2E81ABBB0DD}" dt="2021-07-10T18:28:19.922" v="1027" actId="2696"/>
        <pc:sldMkLst>
          <pc:docMk/>
          <pc:sldMk cId="3261255271" sldId="282"/>
        </pc:sldMkLst>
      </pc:sldChg>
      <pc:sldChg chg="del">
        <pc:chgData name="Faeder, James R" userId="fdbdb125-015b-44ea-94cd-dde16afa12a6" providerId="ADAL" clId="{C0C7333D-56A8-4B41-9556-F2E81ABBB0DD}" dt="2021-07-10T19:22:06.214" v="2535" actId="2696"/>
        <pc:sldMkLst>
          <pc:docMk/>
          <pc:sldMk cId="2718278683" sldId="284"/>
        </pc:sldMkLst>
      </pc:sldChg>
      <pc:sldChg chg="modSp mod">
        <pc:chgData name="Faeder, James R" userId="fdbdb125-015b-44ea-94cd-dde16afa12a6" providerId="ADAL" clId="{C0C7333D-56A8-4B41-9556-F2E81ABBB0DD}" dt="2021-07-09T22:20:38.150" v="2" actId="20577"/>
        <pc:sldMkLst>
          <pc:docMk/>
          <pc:sldMk cId="2529474452" sldId="286"/>
        </pc:sldMkLst>
        <pc:spChg chg="mod">
          <ac:chgData name="Faeder, James R" userId="fdbdb125-015b-44ea-94cd-dde16afa12a6" providerId="ADAL" clId="{C0C7333D-56A8-4B41-9556-F2E81ABBB0DD}" dt="2021-07-09T22:20:38.150" v="2" actId="20577"/>
          <ac:spMkLst>
            <pc:docMk/>
            <pc:sldMk cId="2529474452" sldId="286"/>
            <ac:spMk id="5" creationId="{0958AC9C-D695-0246-A625-7CC0E260B2F6}"/>
          </ac:spMkLst>
        </pc:spChg>
      </pc:sldChg>
      <pc:sldChg chg="del">
        <pc:chgData name="Faeder, James R" userId="fdbdb125-015b-44ea-94cd-dde16afa12a6" providerId="ADAL" clId="{C0C7333D-56A8-4B41-9556-F2E81ABBB0DD}" dt="2021-07-10T17:11:52.267" v="205" actId="2696"/>
        <pc:sldMkLst>
          <pc:docMk/>
          <pc:sldMk cId="4014481050" sldId="287"/>
        </pc:sldMkLst>
      </pc:sldChg>
      <pc:sldChg chg="del">
        <pc:chgData name="Faeder, James R" userId="fdbdb125-015b-44ea-94cd-dde16afa12a6" providerId="ADAL" clId="{C0C7333D-56A8-4B41-9556-F2E81ABBB0DD}" dt="2021-07-10T19:22:10.115" v="2536" actId="2696"/>
        <pc:sldMkLst>
          <pc:docMk/>
          <pc:sldMk cId="488693029" sldId="288"/>
        </pc:sldMkLst>
      </pc:sldChg>
      <pc:sldChg chg="del">
        <pc:chgData name="Faeder, James R" userId="fdbdb125-015b-44ea-94cd-dde16afa12a6" providerId="ADAL" clId="{C0C7333D-56A8-4B41-9556-F2E81ABBB0DD}" dt="2021-07-10T19:22:12.471" v="2537" actId="2696"/>
        <pc:sldMkLst>
          <pc:docMk/>
          <pc:sldMk cId="1192228562" sldId="289"/>
        </pc:sldMkLst>
      </pc:sldChg>
      <pc:sldChg chg="del">
        <pc:chgData name="Faeder, James R" userId="fdbdb125-015b-44ea-94cd-dde16afa12a6" providerId="ADAL" clId="{C0C7333D-56A8-4B41-9556-F2E81ABBB0DD}" dt="2021-07-10T19:22:13.085" v="2538" actId="2696"/>
        <pc:sldMkLst>
          <pc:docMk/>
          <pc:sldMk cId="2853888434" sldId="290"/>
        </pc:sldMkLst>
      </pc:sldChg>
      <pc:sldChg chg="del">
        <pc:chgData name="Faeder, James R" userId="fdbdb125-015b-44ea-94cd-dde16afa12a6" providerId="ADAL" clId="{C0C7333D-56A8-4B41-9556-F2E81ABBB0DD}" dt="2021-07-10T19:22:14.943" v="2539" actId="2696"/>
        <pc:sldMkLst>
          <pc:docMk/>
          <pc:sldMk cId="1916868736" sldId="291"/>
        </pc:sldMkLst>
      </pc:sldChg>
      <pc:sldChg chg="del">
        <pc:chgData name="Faeder, James R" userId="fdbdb125-015b-44ea-94cd-dde16afa12a6" providerId="ADAL" clId="{C0C7333D-56A8-4B41-9556-F2E81ABBB0DD}" dt="2021-07-10T19:22:19.550" v="2540" actId="2696"/>
        <pc:sldMkLst>
          <pc:docMk/>
          <pc:sldMk cId="553997218" sldId="292"/>
        </pc:sldMkLst>
      </pc:sldChg>
      <pc:sldChg chg="add del">
        <pc:chgData name="Faeder, James R" userId="fdbdb125-015b-44ea-94cd-dde16afa12a6" providerId="ADAL" clId="{C0C7333D-56A8-4B41-9556-F2E81ABBB0DD}" dt="2021-07-11T17:11:47.097" v="3035" actId="2696"/>
        <pc:sldMkLst>
          <pc:docMk/>
          <pc:sldMk cId="2449020627" sldId="293"/>
        </pc:sldMkLst>
      </pc:sldChg>
      <pc:sldChg chg="add del">
        <pc:chgData name="Faeder, James R" userId="fdbdb125-015b-44ea-94cd-dde16afa12a6" providerId="ADAL" clId="{C0C7333D-56A8-4B41-9556-F2E81ABBB0DD}" dt="2021-07-11T17:11:47.930" v="3036" actId="2696"/>
        <pc:sldMkLst>
          <pc:docMk/>
          <pc:sldMk cId="1422469901" sldId="294"/>
        </pc:sldMkLst>
      </pc:sldChg>
      <pc:sldChg chg="add del">
        <pc:chgData name="Faeder, James R" userId="fdbdb125-015b-44ea-94cd-dde16afa12a6" providerId="ADAL" clId="{C0C7333D-56A8-4B41-9556-F2E81ABBB0DD}" dt="2021-07-11T17:11:49.417" v="3037" actId="2696"/>
        <pc:sldMkLst>
          <pc:docMk/>
          <pc:sldMk cId="3189588263" sldId="295"/>
        </pc:sldMkLst>
      </pc:sldChg>
      <pc:sldChg chg="del">
        <pc:chgData name="Faeder, James R" userId="fdbdb125-015b-44ea-94cd-dde16afa12a6" providerId="ADAL" clId="{C0C7333D-56A8-4B41-9556-F2E81ABBB0DD}" dt="2021-07-11T17:11:51.373" v="3038" actId="2696"/>
        <pc:sldMkLst>
          <pc:docMk/>
          <pc:sldMk cId="547841920" sldId="296"/>
        </pc:sldMkLst>
      </pc:sldChg>
      <pc:sldChg chg="del">
        <pc:chgData name="Faeder, James R" userId="fdbdb125-015b-44ea-94cd-dde16afa12a6" providerId="ADAL" clId="{C0C7333D-56A8-4B41-9556-F2E81ABBB0DD}" dt="2021-07-11T17:36:00.099" v="3370" actId="2696"/>
        <pc:sldMkLst>
          <pc:docMk/>
          <pc:sldMk cId="3659091334" sldId="297"/>
        </pc:sldMkLst>
      </pc:sldChg>
      <pc:sldChg chg="del">
        <pc:chgData name="Faeder, James R" userId="fdbdb125-015b-44ea-94cd-dde16afa12a6" providerId="ADAL" clId="{C0C7333D-56A8-4B41-9556-F2E81ABBB0DD}" dt="2021-07-11T17:36:01.765" v="3371" actId="2696"/>
        <pc:sldMkLst>
          <pc:docMk/>
          <pc:sldMk cId="336547786" sldId="298"/>
        </pc:sldMkLst>
      </pc:sldChg>
      <pc:sldChg chg="del">
        <pc:chgData name="Faeder, James R" userId="fdbdb125-015b-44ea-94cd-dde16afa12a6" providerId="ADAL" clId="{C0C7333D-56A8-4B41-9556-F2E81ABBB0DD}" dt="2021-07-11T17:36:03.026" v="3372" actId="2696"/>
        <pc:sldMkLst>
          <pc:docMk/>
          <pc:sldMk cId="2800137029" sldId="300"/>
        </pc:sldMkLst>
      </pc:sldChg>
      <pc:sldChg chg="del">
        <pc:chgData name="Faeder, James R" userId="fdbdb125-015b-44ea-94cd-dde16afa12a6" providerId="ADAL" clId="{C0C7333D-56A8-4B41-9556-F2E81ABBB0DD}" dt="2021-07-11T17:37:54.141" v="3498" actId="2696"/>
        <pc:sldMkLst>
          <pc:docMk/>
          <pc:sldMk cId="3003260334" sldId="301"/>
        </pc:sldMkLst>
      </pc:sldChg>
      <pc:sldChg chg="del">
        <pc:chgData name="Faeder, James R" userId="fdbdb125-015b-44ea-94cd-dde16afa12a6" providerId="ADAL" clId="{C0C7333D-56A8-4B41-9556-F2E81ABBB0DD}" dt="2021-07-11T17:37:54.141" v="3498" actId="2696"/>
        <pc:sldMkLst>
          <pc:docMk/>
          <pc:sldMk cId="2144102695" sldId="302"/>
        </pc:sldMkLst>
      </pc:sldChg>
      <pc:sldChg chg="modSp mod">
        <pc:chgData name="Faeder, James R" userId="fdbdb125-015b-44ea-94cd-dde16afa12a6" providerId="ADAL" clId="{C0C7333D-56A8-4B41-9556-F2E81ABBB0DD}" dt="2021-07-11T19:59:14.917" v="5371" actId="14100"/>
        <pc:sldMkLst>
          <pc:docMk/>
          <pc:sldMk cId="2169252901" sldId="303"/>
        </pc:sldMkLst>
        <pc:spChg chg="mod">
          <ac:chgData name="Faeder, James R" userId="fdbdb125-015b-44ea-94cd-dde16afa12a6" providerId="ADAL" clId="{C0C7333D-56A8-4B41-9556-F2E81ABBB0DD}" dt="2021-07-11T19:59:14.917" v="5371" actId="14100"/>
          <ac:spMkLst>
            <pc:docMk/>
            <pc:sldMk cId="2169252901" sldId="303"/>
            <ac:spMk id="2" creationId="{4CB848E0-EDB2-5D4A-9DE6-AE2B3F78BB35}"/>
          </ac:spMkLst>
        </pc:spChg>
      </pc:sldChg>
      <pc:sldChg chg="del">
        <pc:chgData name="Faeder, James R" userId="fdbdb125-015b-44ea-94cd-dde16afa12a6" providerId="ADAL" clId="{C0C7333D-56A8-4B41-9556-F2E81ABBB0DD}" dt="2021-07-11T20:01:39.968" v="5405" actId="2696"/>
        <pc:sldMkLst>
          <pc:docMk/>
          <pc:sldMk cId="1400985836" sldId="304"/>
        </pc:sldMkLst>
      </pc:sldChg>
      <pc:sldChg chg="del">
        <pc:chgData name="Faeder, James R" userId="fdbdb125-015b-44ea-94cd-dde16afa12a6" providerId="ADAL" clId="{C0C7333D-56A8-4B41-9556-F2E81ABBB0DD}" dt="2021-07-11T20:01:42.418" v="5406" actId="2696"/>
        <pc:sldMkLst>
          <pc:docMk/>
          <pc:sldMk cId="387109454" sldId="305"/>
        </pc:sldMkLst>
      </pc:sldChg>
      <pc:sldChg chg="modSp add del mod ord">
        <pc:chgData name="Faeder, James R" userId="fdbdb125-015b-44ea-94cd-dde16afa12a6" providerId="ADAL" clId="{C0C7333D-56A8-4B41-9556-F2E81ABBB0DD}" dt="2021-07-11T19:54:50.904" v="5311" actId="2696"/>
        <pc:sldMkLst>
          <pc:docMk/>
          <pc:sldMk cId="2989296717" sldId="306"/>
        </pc:sldMkLst>
        <pc:spChg chg="mod">
          <ac:chgData name="Faeder, James R" userId="fdbdb125-015b-44ea-94cd-dde16afa12a6" providerId="ADAL" clId="{C0C7333D-56A8-4B41-9556-F2E81ABBB0DD}" dt="2021-07-10T16:02:04.865" v="3" actId="20577"/>
          <ac:spMkLst>
            <pc:docMk/>
            <pc:sldMk cId="2989296717" sldId="306"/>
            <ac:spMk id="5" creationId="{C756CA58-F05D-3B47-8111-43334260A4ED}"/>
          </ac:spMkLst>
        </pc:spChg>
      </pc:sldChg>
      <pc:sldChg chg="del">
        <pc:chgData name="Faeder, James R" userId="fdbdb125-015b-44ea-94cd-dde16afa12a6" providerId="ADAL" clId="{C0C7333D-56A8-4B41-9556-F2E81ABBB0DD}" dt="2021-07-11T21:42:51.593" v="5694" actId="2696"/>
        <pc:sldMkLst>
          <pc:docMk/>
          <pc:sldMk cId="825964177" sldId="307"/>
        </pc:sldMkLst>
      </pc:sldChg>
      <pc:sldChg chg="modSp del mod">
        <pc:chgData name="Faeder, James R" userId="fdbdb125-015b-44ea-94cd-dde16afa12a6" providerId="ADAL" clId="{C0C7333D-56A8-4B41-9556-F2E81ABBB0DD}" dt="2021-07-11T22:23:01.901" v="6752" actId="2696"/>
        <pc:sldMkLst>
          <pc:docMk/>
          <pc:sldMk cId="4177131937" sldId="308"/>
        </pc:sldMkLst>
        <pc:spChg chg="mod">
          <ac:chgData name="Faeder, James R" userId="fdbdb125-015b-44ea-94cd-dde16afa12a6" providerId="ADAL" clId="{C0C7333D-56A8-4B41-9556-F2E81ABBB0DD}" dt="2021-07-10T19:29:17.989" v="2547" actId="20577"/>
          <ac:spMkLst>
            <pc:docMk/>
            <pc:sldMk cId="4177131937" sldId="308"/>
            <ac:spMk id="2" creationId="{A1AFDDAE-5C83-6847-AFBB-C1109D5E504E}"/>
          </ac:spMkLst>
        </pc:spChg>
      </pc:sldChg>
      <pc:sldChg chg="del">
        <pc:chgData name="Faeder, James R" userId="fdbdb125-015b-44ea-94cd-dde16afa12a6" providerId="ADAL" clId="{C0C7333D-56A8-4B41-9556-F2E81ABBB0DD}" dt="2021-07-11T18:35:52.339" v="4699" actId="2696"/>
        <pc:sldMkLst>
          <pc:docMk/>
          <pc:sldMk cId="3688060229" sldId="309"/>
        </pc:sldMkLst>
      </pc:sldChg>
      <pc:sldChg chg="del">
        <pc:chgData name="Faeder, James R" userId="fdbdb125-015b-44ea-94cd-dde16afa12a6" providerId="ADAL" clId="{C0C7333D-56A8-4B41-9556-F2E81ABBB0DD}" dt="2021-07-11T18:35:00.568" v="4693" actId="2696"/>
        <pc:sldMkLst>
          <pc:docMk/>
          <pc:sldMk cId="394274778" sldId="310"/>
        </pc:sldMkLst>
      </pc:sldChg>
      <pc:sldChg chg="del">
        <pc:chgData name="Faeder, James R" userId="fdbdb125-015b-44ea-94cd-dde16afa12a6" providerId="ADAL" clId="{C0C7333D-56A8-4B41-9556-F2E81ABBB0DD}" dt="2021-07-11T18:35:01.512" v="4694" actId="2696"/>
        <pc:sldMkLst>
          <pc:docMk/>
          <pc:sldMk cId="2067809405" sldId="311"/>
        </pc:sldMkLst>
      </pc:sldChg>
      <pc:sldChg chg="del">
        <pc:chgData name="Faeder, James R" userId="fdbdb125-015b-44ea-94cd-dde16afa12a6" providerId="ADAL" clId="{C0C7333D-56A8-4B41-9556-F2E81ABBB0DD}" dt="2021-07-11T18:35:02.098" v="4695" actId="2696"/>
        <pc:sldMkLst>
          <pc:docMk/>
          <pc:sldMk cId="991419046" sldId="312"/>
        </pc:sldMkLst>
      </pc:sldChg>
      <pc:sldChg chg="del">
        <pc:chgData name="Faeder, James R" userId="fdbdb125-015b-44ea-94cd-dde16afa12a6" providerId="ADAL" clId="{C0C7333D-56A8-4B41-9556-F2E81ABBB0DD}" dt="2021-07-11T18:35:43.262" v="4697" actId="2696"/>
        <pc:sldMkLst>
          <pc:docMk/>
          <pc:sldMk cId="652829526" sldId="313"/>
        </pc:sldMkLst>
      </pc:sldChg>
      <pc:sldChg chg="del">
        <pc:chgData name="Faeder, James R" userId="fdbdb125-015b-44ea-94cd-dde16afa12a6" providerId="ADAL" clId="{C0C7333D-56A8-4B41-9556-F2E81ABBB0DD}" dt="2021-07-11T18:35:43.262" v="4697" actId="2696"/>
        <pc:sldMkLst>
          <pc:docMk/>
          <pc:sldMk cId="920672247" sldId="314"/>
        </pc:sldMkLst>
      </pc:sldChg>
      <pc:sldChg chg="del">
        <pc:chgData name="Faeder, James R" userId="fdbdb125-015b-44ea-94cd-dde16afa12a6" providerId="ADAL" clId="{C0C7333D-56A8-4B41-9556-F2E81ABBB0DD}" dt="2021-07-11T18:35:46.029" v="4698" actId="2696"/>
        <pc:sldMkLst>
          <pc:docMk/>
          <pc:sldMk cId="1329656581" sldId="315"/>
        </pc:sldMkLst>
      </pc:sldChg>
      <pc:sldChg chg="del">
        <pc:chgData name="Faeder, James R" userId="fdbdb125-015b-44ea-94cd-dde16afa12a6" providerId="ADAL" clId="{C0C7333D-56A8-4B41-9556-F2E81ABBB0DD}" dt="2021-07-11T18:35:55.107" v="4700" actId="2696"/>
        <pc:sldMkLst>
          <pc:docMk/>
          <pc:sldMk cId="4059235931" sldId="316"/>
        </pc:sldMkLst>
      </pc:sldChg>
      <pc:sldChg chg="del">
        <pc:chgData name="Faeder, James R" userId="fdbdb125-015b-44ea-94cd-dde16afa12a6" providerId="ADAL" clId="{C0C7333D-56A8-4B41-9556-F2E81ABBB0DD}" dt="2021-07-11T18:35:55.940" v="4701" actId="2696"/>
        <pc:sldMkLst>
          <pc:docMk/>
          <pc:sldMk cId="1489653989" sldId="317"/>
        </pc:sldMkLst>
      </pc:sldChg>
      <pc:sldChg chg="del">
        <pc:chgData name="Faeder, James R" userId="fdbdb125-015b-44ea-94cd-dde16afa12a6" providerId="ADAL" clId="{C0C7333D-56A8-4B41-9556-F2E81ABBB0DD}" dt="2021-07-11T23:05:52.635" v="7654" actId="2696"/>
        <pc:sldMkLst>
          <pc:docMk/>
          <pc:sldMk cId="3895965806" sldId="318"/>
        </pc:sldMkLst>
      </pc:sldChg>
      <pc:sldChg chg="del">
        <pc:chgData name="Faeder, James R" userId="fdbdb125-015b-44ea-94cd-dde16afa12a6" providerId="ADAL" clId="{C0C7333D-56A8-4B41-9556-F2E81ABBB0DD}" dt="2021-07-11T23:05:56.079" v="7655" actId="2696"/>
        <pc:sldMkLst>
          <pc:docMk/>
          <pc:sldMk cId="3090919488" sldId="319"/>
        </pc:sldMkLst>
      </pc:sldChg>
      <pc:sldChg chg="del">
        <pc:chgData name="Faeder, James R" userId="fdbdb125-015b-44ea-94cd-dde16afa12a6" providerId="ADAL" clId="{C0C7333D-56A8-4B41-9556-F2E81ABBB0DD}" dt="2021-07-11T23:05:57.620" v="7656" actId="2696"/>
        <pc:sldMkLst>
          <pc:docMk/>
          <pc:sldMk cId="638121632" sldId="320"/>
        </pc:sldMkLst>
      </pc:sldChg>
      <pc:sldChg chg="del">
        <pc:chgData name="Faeder, James R" userId="fdbdb125-015b-44ea-94cd-dde16afa12a6" providerId="ADAL" clId="{C0C7333D-56A8-4B41-9556-F2E81ABBB0DD}" dt="2021-07-11T23:05:58.442" v="7657" actId="2696"/>
        <pc:sldMkLst>
          <pc:docMk/>
          <pc:sldMk cId="3616564228" sldId="321"/>
        </pc:sldMkLst>
      </pc:sldChg>
      <pc:sldChg chg="del">
        <pc:chgData name="Faeder, James R" userId="fdbdb125-015b-44ea-94cd-dde16afa12a6" providerId="ADAL" clId="{C0C7333D-56A8-4B41-9556-F2E81ABBB0DD}" dt="2021-07-11T23:10:13.129" v="8009" actId="2696"/>
        <pc:sldMkLst>
          <pc:docMk/>
          <pc:sldMk cId="2837758108" sldId="322"/>
        </pc:sldMkLst>
      </pc:sldChg>
      <pc:sldChg chg="del">
        <pc:chgData name="Faeder, James R" userId="fdbdb125-015b-44ea-94cd-dde16afa12a6" providerId="ADAL" clId="{C0C7333D-56A8-4B41-9556-F2E81ABBB0DD}" dt="2021-07-11T23:10:20.060" v="8010" actId="2696"/>
        <pc:sldMkLst>
          <pc:docMk/>
          <pc:sldMk cId="1959528497" sldId="323"/>
        </pc:sldMkLst>
      </pc:sldChg>
      <pc:sldChg chg="del">
        <pc:chgData name="Faeder, James R" userId="fdbdb125-015b-44ea-94cd-dde16afa12a6" providerId="ADAL" clId="{C0C7333D-56A8-4B41-9556-F2E81ABBB0DD}" dt="2021-07-11T23:10:21.320" v="8011" actId="2696"/>
        <pc:sldMkLst>
          <pc:docMk/>
          <pc:sldMk cId="3108230110" sldId="324"/>
        </pc:sldMkLst>
      </pc:sldChg>
      <pc:sldChg chg="del">
        <pc:chgData name="Faeder, James R" userId="fdbdb125-015b-44ea-94cd-dde16afa12a6" providerId="ADAL" clId="{C0C7333D-56A8-4B41-9556-F2E81ABBB0DD}" dt="2021-07-11T23:10:22.546" v="8012" actId="2696"/>
        <pc:sldMkLst>
          <pc:docMk/>
          <pc:sldMk cId="3086881910" sldId="325"/>
        </pc:sldMkLst>
      </pc:sldChg>
      <pc:sldChg chg="del">
        <pc:chgData name="Faeder, James R" userId="fdbdb125-015b-44ea-94cd-dde16afa12a6" providerId="ADAL" clId="{C0C7333D-56A8-4B41-9556-F2E81ABBB0DD}" dt="2021-07-11T23:10:23.615" v="8013" actId="2696"/>
        <pc:sldMkLst>
          <pc:docMk/>
          <pc:sldMk cId="363773754" sldId="326"/>
        </pc:sldMkLst>
      </pc:sldChg>
      <pc:sldChg chg="del">
        <pc:chgData name="Faeder, James R" userId="fdbdb125-015b-44ea-94cd-dde16afa12a6" providerId="ADAL" clId="{C0C7333D-56A8-4B41-9556-F2E81ABBB0DD}" dt="2021-07-11T23:10:24.144" v="8014" actId="2696"/>
        <pc:sldMkLst>
          <pc:docMk/>
          <pc:sldMk cId="549887275" sldId="327"/>
        </pc:sldMkLst>
      </pc:sldChg>
      <pc:sldChg chg="del">
        <pc:chgData name="Faeder, James R" userId="fdbdb125-015b-44ea-94cd-dde16afa12a6" providerId="ADAL" clId="{C0C7333D-56A8-4B41-9556-F2E81ABBB0DD}" dt="2021-07-11T23:10:24.492" v="8015" actId="2696"/>
        <pc:sldMkLst>
          <pc:docMk/>
          <pc:sldMk cId="2258293887" sldId="328"/>
        </pc:sldMkLst>
      </pc:sldChg>
      <pc:sldChg chg="del">
        <pc:chgData name="Faeder, James R" userId="fdbdb125-015b-44ea-94cd-dde16afa12a6" providerId="ADAL" clId="{C0C7333D-56A8-4B41-9556-F2E81ABBB0DD}" dt="2021-07-11T23:10:24.855" v="8016" actId="2696"/>
        <pc:sldMkLst>
          <pc:docMk/>
          <pc:sldMk cId="96863615" sldId="329"/>
        </pc:sldMkLst>
      </pc:sldChg>
      <pc:sldChg chg="addSp delSp modSp mod">
        <pc:chgData name="Faeder, James R" userId="fdbdb125-015b-44ea-94cd-dde16afa12a6" providerId="ADAL" clId="{C0C7333D-56A8-4B41-9556-F2E81ABBB0DD}" dt="2021-07-11T23:17:04.127" v="8185" actId="14826"/>
        <pc:sldMkLst>
          <pc:docMk/>
          <pc:sldMk cId="1205980778" sldId="330"/>
        </pc:sldMkLst>
        <pc:spChg chg="mod">
          <ac:chgData name="Faeder, James R" userId="fdbdb125-015b-44ea-94cd-dde16afa12a6" providerId="ADAL" clId="{C0C7333D-56A8-4B41-9556-F2E81ABBB0DD}" dt="2021-07-11T23:14:50.507" v="8172" actId="20577"/>
          <ac:spMkLst>
            <pc:docMk/>
            <pc:sldMk cId="1205980778" sldId="330"/>
            <ac:spMk id="2" creationId="{6B5473A6-719A-7544-B7AF-B97BECB6D911}"/>
          </ac:spMkLst>
        </pc:spChg>
        <pc:spChg chg="del mod">
          <ac:chgData name="Faeder, James R" userId="fdbdb125-015b-44ea-94cd-dde16afa12a6" providerId="ADAL" clId="{C0C7333D-56A8-4B41-9556-F2E81ABBB0DD}" dt="2021-07-11T23:16:23.252" v="8183"/>
          <ac:spMkLst>
            <pc:docMk/>
            <pc:sldMk cId="1205980778" sldId="330"/>
            <ac:spMk id="6" creationId="{7BF8D0F1-242F-814A-B5C2-E791D3730098}"/>
          </ac:spMkLst>
        </pc:spChg>
        <pc:spChg chg="del">
          <ac:chgData name="Faeder, James R" userId="fdbdb125-015b-44ea-94cd-dde16afa12a6" providerId="ADAL" clId="{C0C7333D-56A8-4B41-9556-F2E81ABBB0DD}" dt="2021-07-11T23:14:44.464" v="8170" actId="478"/>
          <ac:spMkLst>
            <pc:docMk/>
            <pc:sldMk cId="1205980778" sldId="330"/>
            <ac:spMk id="7" creationId="{884DAD64-388C-1E4D-A079-B8FAE98DB186}"/>
          </ac:spMkLst>
        </pc:spChg>
        <pc:spChg chg="add mod">
          <ac:chgData name="Faeder, James R" userId="fdbdb125-015b-44ea-94cd-dde16afa12a6" providerId="ADAL" clId="{C0C7333D-56A8-4B41-9556-F2E81ABBB0DD}" dt="2021-07-11T23:15:15.178" v="8178" actId="12"/>
          <ac:spMkLst>
            <pc:docMk/>
            <pc:sldMk cId="1205980778" sldId="330"/>
            <ac:spMk id="10" creationId="{238E3B03-9172-1840-A5F1-9E4C10545B75}"/>
          </ac:spMkLst>
        </pc:spChg>
        <pc:picChg chg="del">
          <ac:chgData name="Faeder, James R" userId="fdbdb125-015b-44ea-94cd-dde16afa12a6" providerId="ADAL" clId="{C0C7333D-56A8-4B41-9556-F2E81ABBB0DD}" dt="2021-07-11T23:14:42.350" v="8169" actId="478"/>
          <ac:picMkLst>
            <pc:docMk/>
            <pc:sldMk cId="1205980778" sldId="330"/>
            <ac:picMk id="5" creationId="{CD9597B6-0100-3943-BEE0-8C1F34D292C2}"/>
          </ac:picMkLst>
        </pc:picChg>
        <pc:picChg chg="add mod">
          <ac:chgData name="Faeder, James R" userId="fdbdb125-015b-44ea-94cd-dde16afa12a6" providerId="ADAL" clId="{C0C7333D-56A8-4B41-9556-F2E81ABBB0DD}" dt="2021-07-11T23:17:04.127" v="8185" actId="14826"/>
          <ac:picMkLst>
            <pc:docMk/>
            <pc:sldMk cId="1205980778" sldId="330"/>
            <ac:picMk id="8" creationId="{3B7D3F1F-FF1F-1D44-AE81-2243C91276ED}"/>
          </ac:picMkLst>
        </pc:picChg>
        <pc:picChg chg="del">
          <ac:chgData name="Faeder, James R" userId="fdbdb125-015b-44ea-94cd-dde16afa12a6" providerId="ADAL" clId="{C0C7333D-56A8-4B41-9556-F2E81ABBB0DD}" dt="2021-07-11T23:14:45.467" v="8171" actId="478"/>
          <ac:picMkLst>
            <pc:docMk/>
            <pc:sldMk cId="1205980778" sldId="330"/>
            <ac:picMk id="9" creationId="{F37138C4-6AC4-334F-B770-127940044618}"/>
          </ac:picMkLst>
        </pc:picChg>
      </pc:sldChg>
      <pc:sldChg chg="del">
        <pc:chgData name="Faeder, James R" userId="fdbdb125-015b-44ea-94cd-dde16afa12a6" providerId="ADAL" clId="{C0C7333D-56A8-4B41-9556-F2E81ABBB0DD}" dt="2021-07-11T23:22:35.434" v="8364" actId="2696"/>
        <pc:sldMkLst>
          <pc:docMk/>
          <pc:sldMk cId="2274164847" sldId="331"/>
        </pc:sldMkLst>
      </pc:sldChg>
      <pc:sldChg chg="del">
        <pc:chgData name="Faeder, James R" userId="fdbdb125-015b-44ea-94cd-dde16afa12a6" providerId="ADAL" clId="{C0C7333D-56A8-4B41-9556-F2E81ABBB0DD}" dt="2021-07-11T23:22:35.434" v="8364" actId="2696"/>
        <pc:sldMkLst>
          <pc:docMk/>
          <pc:sldMk cId="3717626922" sldId="332"/>
        </pc:sldMkLst>
      </pc:sldChg>
      <pc:sldChg chg="del">
        <pc:chgData name="Faeder, James R" userId="fdbdb125-015b-44ea-94cd-dde16afa12a6" providerId="ADAL" clId="{C0C7333D-56A8-4B41-9556-F2E81ABBB0DD}" dt="2021-07-11T23:22:35.434" v="8364" actId="2696"/>
        <pc:sldMkLst>
          <pc:docMk/>
          <pc:sldMk cId="1297366313" sldId="333"/>
        </pc:sldMkLst>
      </pc:sldChg>
      <pc:sldChg chg="del">
        <pc:chgData name="Faeder, James R" userId="fdbdb125-015b-44ea-94cd-dde16afa12a6" providerId="ADAL" clId="{C0C7333D-56A8-4B41-9556-F2E81ABBB0DD}" dt="2021-07-11T23:22:40.044" v="8365" actId="2696"/>
        <pc:sldMkLst>
          <pc:docMk/>
          <pc:sldMk cId="3000998548" sldId="334"/>
        </pc:sldMkLst>
      </pc:sldChg>
      <pc:sldChg chg="del">
        <pc:chgData name="Faeder, James R" userId="fdbdb125-015b-44ea-94cd-dde16afa12a6" providerId="ADAL" clId="{C0C7333D-56A8-4B41-9556-F2E81ABBB0DD}" dt="2021-07-11T23:22:42.172" v="8366" actId="2696"/>
        <pc:sldMkLst>
          <pc:docMk/>
          <pc:sldMk cId="1633757364" sldId="335"/>
        </pc:sldMkLst>
      </pc:sldChg>
      <pc:sldChg chg="addSp delSp modSp mod">
        <pc:chgData name="Faeder, James R" userId="fdbdb125-015b-44ea-94cd-dde16afa12a6" providerId="ADAL" clId="{C0C7333D-56A8-4B41-9556-F2E81ABBB0DD}" dt="2021-07-11T23:38:39.076" v="9038" actId="20577"/>
        <pc:sldMkLst>
          <pc:docMk/>
          <pc:sldMk cId="1649723953" sldId="336"/>
        </pc:sldMkLst>
        <pc:spChg chg="mod">
          <ac:chgData name="Faeder, James R" userId="fdbdb125-015b-44ea-94cd-dde16afa12a6" providerId="ADAL" clId="{C0C7333D-56A8-4B41-9556-F2E81ABBB0DD}" dt="2021-07-11T23:34:01.070" v="8885" actId="27636"/>
          <ac:spMkLst>
            <pc:docMk/>
            <pc:sldMk cId="1649723953" sldId="336"/>
            <ac:spMk id="2" creationId="{5C239F73-911C-EB4C-82B2-246855B047F1}"/>
          </ac:spMkLst>
        </pc:spChg>
        <pc:spChg chg="del">
          <ac:chgData name="Faeder, James R" userId="fdbdb125-015b-44ea-94cd-dde16afa12a6" providerId="ADAL" clId="{C0C7333D-56A8-4B41-9556-F2E81ABBB0DD}" dt="2021-07-11T23:30:22.302" v="8883" actId="478"/>
          <ac:spMkLst>
            <pc:docMk/>
            <pc:sldMk cId="1649723953" sldId="336"/>
            <ac:spMk id="4" creationId="{69820620-CFDC-C847-A6E5-CB1233F44996}"/>
          </ac:spMkLst>
        </pc:spChg>
        <pc:spChg chg="del">
          <ac:chgData name="Faeder, James R" userId="fdbdb125-015b-44ea-94cd-dde16afa12a6" providerId="ADAL" clId="{C0C7333D-56A8-4B41-9556-F2E81ABBB0DD}" dt="2021-07-11T23:30:22.302" v="8883" actId="478"/>
          <ac:spMkLst>
            <pc:docMk/>
            <pc:sldMk cId="1649723953" sldId="336"/>
            <ac:spMk id="5" creationId="{684C8704-D3C2-6942-A39B-302A05230985}"/>
          </ac:spMkLst>
        </pc:spChg>
        <pc:spChg chg="add mod">
          <ac:chgData name="Faeder, James R" userId="fdbdb125-015b-44ea-94cd-dde16afa12a6" providerId="ADAL" clId="{C0C7333D-56A8-4B41-9556-F2E81ABBB0DD}" dt="2021-07-11T23:35:54.856" v="8888" actId="20577"/>
          <ac:spMkLst>
            <pc:docMk/>
            <pc:sldMk cId="1649723953" sldId="336"/>
            <ac:spMk id="7" creationId="{9E38936B-2F7D-914E-961F-6C07C1912BF1}"/>
          </ac:spMkLst>
        </pc:spChg>
        <pc:spChg chg="add del mod">
          <ac:chgData name="Faeder, James R" userId="fdbdb125-015b-44ea-94cd-dde16afa12a6" providerId="ADAL" clId="{C0C7333D-56A8-4B41-9556-F2E81ABBB0DD}" dt="2021-07-11T23:37:02.727" v="8891" actId="478"/>
          <ac:spMkLst>
            <pc:docMk/>
            <pc:sldMk cId="1649723953" sldId="336"/>
            <ac:spMk id="8" creationId="{49629F68-D4E7-2A4B-9740-AE29A7845309}"/>
          </ac:spMkLst>
        </pc:spChg>
        <pc:spChg chg="add del mod">
          <ac:chgData name="Faeder, James R" userId="fdbdb125-015b-44ea-94cd-dde16afa12a6" providerId="ADAL" clId="{C0C7333D-56A8-4B41-9556-F2E81ABBB0DD}" dt="2021-07-11T23:37:26.408" v="8895" actId="478"/>
          <ac:spMkLst>
            <pc:docMk/>
            <pc:sldMk cId="1649723953" sldId="336"/>
            <ac:spMk id="9" creationId="{5FDCA357-1246-DF43-9159-5E3FE5469354}"/>
          </ac:spMkLst>
        </pc:spChg>
        <pc:spChg chg="add mod">
          <ac:chgData name="Faeder, James R" userId="fdbdb125-015b-44ea-94cd-dde16afa12a6" providerId="ADAL" clId="{C0C7333D-56A8-4B41-9556-F2E81ABBB0DD}" dt="2021-07-11T23:38:39.076" v="9038" actId="20577"/>
          <ac:spMkLst>
            <pc:docMk/>
            <pc:sldMk cId="1649723953" sldId="336"/>
            <ac:spMk id="10" creationId="{9EF03063-8356-6144-8565-2370430E2A30}"/>
          </ac:spMkLst>
        </pc:spChg>
        <pc:picChg chg="add mod">
          <ac:chgData name="Faeder, James R" userId="fdbdb125-015b-44ea-94cd-dde16afa12a6" providerId="ADAL" clId="{C0C7333D-56A8-4B41-9556-F2E81ABBB0DD}" dt="2021-07-11T23:36:36.342" v="8889" actId="14826"/>
          <ac:picMkLst>
            <pc:docMk/>
            <pc:sldMk cId="1649723953" sldId="336"/>
            <ac:picMk id="6" creationId="{DB37C18E-47A9-A64A-BC78-5AB23547DE58}"/>
          </ac:picMkLst>
        </pc:picChg>
      </pc:sldChg>
      <pc:sldChg chg="del">
        <pc:chgData name="Faeder, James R" userId="fdbdb125-015b-44ea-94cd-dde16afa12a6" providerId="ADAL" clId="{C0C7333D-56A8-4B41-9556-F2E81ABBB0DD}" dt="2021-07-11T23:51:55.741" v="9476" actId="2696"/>
        <pc:sldMkLst>
          <pc:docMk/>
          <pc:sldMk cId="3232971617" sldId="337"/>
        </pc:sldMkLst>
      </pc:sldChg>
      <pc:sldChg chg="del">
        <pc:chgData name="Faeder, James R" userId="fdbdb125-015b-44ea-94cd-dde16afa12a6" providerId="ADAL" clId="{C0C7333D-56A8-4B41-9556-F2E81ABBB0DD}" dt="2021-07-11T23:46:13.223" v="9426" actId="2696"/>
        <pc:sldMkLst>
          <pc:docMk/>
          <pc:sldMk cId="827784317" sldId="338"/>
        </pc:sldMkLst>
      </pc:sldChg>
      <pc:sldChg chg="del">
        <pc:chgData name="Faeder, James R" userId="fdbdb125-015b-44ea-94cd-dde16afa12a6" providerId="ADAL" clId="{C0C7333D-56A8-4B41-9556-F2E81ABBB0DD}" dt="2021-07-11T23:46:14.640" v="9427" actId="2696"/>
        <pc:sldMkLst>
          <pc:docMk/>
          <pc:sldMk cId="2753358085" sldId="339"/>
        </pc:sldMkLst>
      </pc:sldChg>
      <pc:sldChg chg="del">
        <pc:chgData name="Faeder, James R" userId="fdbdb125-015b-44ea-94cd-dde16afa12a6" providerId="ADAL" clId="{C0C7333D-56A8-4B41-9556-F2E81ABBB0DD}" dt="2021-07-11T23:46:16.056" v="9428" actId="2696"/>
        <pc:sldMkLst>
          <pc:docMk/>
          <pc:sldMk cId="1714599521" sldId="340"/>
        </pc:sldMkLst>
      </pc:sldChg>
      <pc:sldChg chg="del">
        <pc:chgData name="Faeder, James R" userId="fdbdb125-015b-44ea-94cd-dde16afa12a6" providerId="ADAL" clId="{C0C7333D-56A8-4B41-9556-F2E81ABBB0DD}" dt="2021-07-11T23:51:56.946" v="9477" actId="2696"/>
        <pc:sldMkLst>
          <pc:docMk/>
          <pc:sldMk cId="3262808553" sldId="341"/>
        </pc:sldMkLst>
      </pc:sldChg>
      <pc:sldChg chg="del">
        <pc:chgData name="Faeder, James R" userId="fdbdb125-015b-44ea-94cd-dde16afa12a6" providerId="ADAL" clId="{C0C7333D-56A8-4B41-9556-F2E81ABBB0DD}" dt="2021-07-11T23:51:57.644" v="9478" actId="2696"/>
        <pc:sldMkLst>
          <pc:docMk/>
          <pc:sldMk cId="912560748" sldId="342"/>
        </pc:sldMkLst>
      </pc:sldChg>
      <pc:sldChg chg="del">
        <pc:chgData name="Faeder, James R" userId="fdbdb125-015b-44ea-94cd-dde16afa12a6" providerId="ADAL" clId="{C0C7333D-56A8-4B41-9556-F2E81ABBB0DD}" dt="2021-07-11T23:52:05.822" v="9479" actId="2696"/>
        <pc:sldMkLst>
          <pc:docMk/>
          <pc:sldMk cId="1644839025" sldId="343"/>
        </pc:sldMkLst>
      </pc:sldChg>
      <pc:sldChg chg="del">
        <pc:chgData name="Faeder, James R" userId="fdbdb125-015b-44ea-94cd-dde16afa12a6" providerId="ADAL" clId="{C0C7333D-56A8-4B41-9556-F2E81ABBB0DD}" dt="2021-07-11T23:52:10.181" v="9480" actId="2696"/>
        <pc:sldMkLst>
          <pc:docMk/>
          <pc:sldMk cId="483647115" sldId="344"/>
        </pc:sldMkLst>
      </pc:sldChg>
      <pc:sldChg chg="del">
        <pc:chgData name="Faeder, James R" userId="fdbdb125-015b-44ea-94cd-dde16afa12a6" providerId="ADAL" clId="{C0C7333D-56A8-4B41-9556-F2E81ABBB0DD}" dt="2021-07-11T23:52:12.082" v="9481" actId="2696"/>
        <pc:sldMkLst>
          <pc:docMk/>
          <pc:sldMk cId="227020346" sldId="345"/>
        </pc:sldMkLst>
      </pc:sldChg>
      <pc:sldChg chg="del">
        <pc:chgData name="Faeder, James R" userId="fdbdb125-015b-44ea-94cd-dde16afa12a6" providerId="ADAL" clId="{C0C7333D-56A8-4B41-9556-F2E81ABBB0DD}" dt="2021-07-12T00:27:42.816" v="10137" actId="2696"/>
        <pc:sldMkLst>
          <pc:docMk/>
          <pc:sldMk cId="367627703" sldId="346"/>
        </pc:sldMkLst>
      </pc:sldChg>
      <pc:sldChg chg="del">
        <pc:chgData name="Faeder, James R" userId="fdbdb125-015b-44ea-94cd-dde16afa12a6" providerId="ADAL" clId="{C0C7333D-56A8-4B41-9556-F2E81ABBB0DD}" dt="2021-07-12T00:42:58.660" v="10948" actId="2696"/>
        <pc:sldMkLst>
          <pc:docMk/>
          <pc:sldMk cId="1667939236" sldId="347"/>
        </pc:sldMkLst>
      </pc:sldChg>
      <pc:sldChg chg="del">
        <pc:chgData name="Faeder, James R" userId="fdbdb125-015b-44ea-94cd-dde16afa12a6" providerId="ADAL" clId="{C0C7333D-56A8-4B41-9556-F2E81ABBB0DD}" dt="2021-07-12T00:55:05.132" v="11242" actId="2696"/>
        <pc:sldMkLst>
          <pc:docMk/>
          <pc:sldMk cId="1270549122" sldId="348"/>
        </pc:sldMkLst>
      </pc:sldChg>
      <pc:sldChg chg="del">
        <pc:chgData name="Faeder, James R" userId="fdbdb125-015b-44ea-94cd-dde16afa12a6" providerId="ADAL" clId="{C0C7333D-56A8-4B41-9556-F2E81ABBB0DD}" dt="2021-07-12T00:55:07.043" v="11243" actId="2696"/>
        <pc:sldMkLst>
          <pc:docMk/>
          <pc:sldMk cId="3594120107" sldId="349"/>
        </pc:sldMkLst>
      </pc:sldChg>
      <pc:sldChg chg="del">
        <pc:chgData name="Faeder, James R" userId="fdbdb125-015b-44ea-94cd-dde16afa12a6" providerId="ADAL" clId="{C0C7333D-56A8-4B41-9556-F2E81ABBB0DD}" dt="2021-07-12T00:55:28.634" v="11294" actId="2696"/>
        <pc:sldMkLst>
          <pc:docMk/>
          <pc:sldMk cId="1496883010" sldId="352"/>
        </pc:sldMkLst>
      </pc:sldChg>
      <pc:sldChg chg="modSp mod">
        <pc:chgData name="Faeder, James R" userId="fdbdb125-015b-44ea-94cd-dde16afa12a6" providerId="ADAL" clId="{C0C7333D-56A8-4B41-9556-F2E81ABBB0DD}" dt="2021-07-12T01:17:19.953" v="11316" actId="20577"/>
        <pc:sldMkLst>
          <pc:docMk/>
          <pc:sldMk cId="3945019795" sldId="353"/>
        </pc:sldMkLst>
        <pc:spChg chg="mod">
          <ac:chgData name="Faeder, James R" userId="fdbdb125-015b-44ea-94cd-dde16afa12a6" providerId="ADAL" clId="{C0C7333D-56A8-4B41-9556-F2E81ABBB0DD}" dt="2021-07-12T01:17:19.953" v="11316" actId="20577"/>
          <ac:spMkLst>
            <pc:docMk/>
            <pc:sldMk cId="3945019795" sldId="353"/>
            <ac:spMk id="2" creationId="{24F6E43E-4D55-2E4A-976B-9D657355D44F}"/>
          </ac:spMkLst>
        </pc:spChg>
      </pc:sldChg>
      <pc:sldChg chg="modSp">
        <pc:chgData name="Faeder, James R" userId="fdbdb125-015b-44ea-94cd-dde16afa12a6" providerId="ADAL" clId="{C0C7333D-56A8-4B41-9556-F2E81ABBB0DD}" dt="2021-07-12T01:17:42.071" v="11318"/>
        <pc:sldMkLst>
          <pc:docMk/>
          <pc:sldMk cId="2415172954" sldId="354"/>
        </pc:sldMkLst>
        <pc:spChg chg="mod">
          <ac:chgData name="Faeder, James R" userId="fdbdb125-015b-44ea-94cd-dde16afa12a6" providerId="ADAL" clId="{C0C7333D-56A8-4B41-9556-F2E81ABBB0DD}" dt="2021-07-12T01:17:42.071" v="11318"/>
          <ac:spMkLst>
            <pc:docMk/>
            <pc:sldMk cId="2415172954" sldId="354"/>
            <ac:spMk id="2" creationId="{24F6E43E-4D55-2E4A-976B-9D657355D44F}"/>
          </ac:spMkLst>
        </pc:spChg>
      </pc:sldChg>
      <pc:sldChg chg="modSp">
        <pc:chgData name="Faeder, James R" userId="fdbdb125-015b-44ea-94cd-dde16afa12a6" providerId="ADAL" clId="{C0C7333D-56A8-4B41-9556-F2E81ABBB0DD}" dt="2021-07-12T01:17:37.768" v="11317"/>
        <pc:sldMkLst>
          <pc:docMk/>
          <pc:sldMk cId="2579796388" sldId="355"/>
        </pc:sldMkLst>
        <pc:spChg chg="mod">
          <ac:chgData name="Faeder, James R" userId="fdbdb125-015b-44ea-94cd-dde16afa12a6" providerId="ADAL" clId="{C0C7333D-56A8-4B41-9556-F2E81ABBB0DD}" dt="2021-07-12T01:17:37.768" v="11317"/>
          <ac:spMkLst>
            <pc:docMk/>
            <pc:sldMk cId="2579796388" sldId="355"/>
            <ac:spMk id="2" creationId="{24F6E43E-4D55-2E4A-976B-9D657355D44F}"/>
          </ac:spMkLst>
        </pc:spChg>
      </pc:sldChg>
      <pc:sldChg chg="add del">
        <pc:chgData name="Faeder, James R" userId="fdbdb125-015b-44ea-94cd-dde16afa12a6" providerId="ADAL" clId="{C0C7333D-56A8-4B41-9556-F2E81ABBB0DD}" dt="2021-07-10T17:10:16.201" v="172"/>
        <pc:sldMkLst>
          <pc:docMk/>
          <pc:sldMk cId="2324514916" sldId="1766"/>
        </pc:sldMkLst>
      </pc:sldChg>
      <pc:sldChg chg="add del">
        <pc:chgData name="Faeder, James R" userId="fdbdb125-015b-44ea-94cd-dde16afa12a6" providerId="ADAL" clId="{C0C7333D-56A8-4B41-9556-F2E81ABBB0DD}" dt="2021-07-10T17:10:16.201" v="172"/>
        <pc:sldMkLst>
          <pc:docMk/>
          <pc:sldMk cId="3907341293" sldId="1767"/>
        </pc:sldMkLst>
      </pc:sldChg>
      <pc:sldChg chg="add del">
        <pc:chgData name="Faeder, James R" userId="fdbdb125-015b-44ea-94cd-dde16afa12a6" providerId="ADAL" clId="{C0C7333D-56A8-4B41-9556-F2E81ABBB0DD}" dt="2021-07-10T17:10:16.201" v="172"/>
        <pc:sldMkLst>
          <pc:docMk/>
          <pc:sldMk cId="3894838149" sldId="1768"/>
        </pc:sldMkLst>
      </pc:sldChg>
      <pc:sldChg chg="addSp delSp modSp new mod setBg modClrScheme setClrOvrMap chgLayout">
        <pc:chgData name="Faeder, James R" userId="fdbdb125-015b-44ea-94cd-dde16afa12a6" providerId="ADAL" clId="{C0C7333D-56A8-4B41-9556-F2E81ABBB0DD}" dt="2021-07-10T17:32:56.483" v="719" actId="26606"/>
        <pc:sldMkLst>
          <pc:docMk/>
          <pc:sldMk cId="1567383065" sldId="1769"/>
        </pc:sldMkLst>
        <pc:spChg chg="del mod ord">
          <ac:chgData name="Faeder, James R" userId="fdbdb125-015b-44ea-94cd-dde16afa12a6" providerId="ADAL" clId="{C0C7333D-56A8-4B41-9556-F2E81ABBB0DD}" dt="2021-07-10T17:20:46.036" v="207" actId="700"/>
          <ac:spMkLst>
            <pc:docMk/>
            <pc:sldMk cId="1567383065" sldId="1769"/>
            <ac:spMk id="2" creationId="{15CDA4F8-3171-B24C-AA01-3FBE4065C013}"/>
          </ac:spMkLst>
        </pc:spChg>
        <pc:spChg chg="del mod ord">
          <ac:chgData name="Faeder, James R" userId="fdbdb125-015b-44ea-94cd-dde16afa12a6" providerId="ADAL" clId="{C0C7333D-56A8-4B41-9556-F2E81ABBB0DD}" dt="2021-07-10T17:20:46.036" v="207" actId="700"/>
          <ac:spMkLst>
            <pc:docMk/>
            <pc:sldMk cId="1567383065" sldId="1769"/>
            <ac:spMk id="3" creationId="{92E7C732-CA13-3249-B64F-FFFBEC82A7E0}"/>
          </ac:spMkLst>
        </pc:spChg>
        <pc:spChg chg="mod ord">
          <ac:chgData name="Faeder, James R" userId="fdbdb125-015b-44ea-94cd-dde16afa12a6" providerId="ADAL" clId="{C0C7333D-56A8-4B41-9556-F2E81ABBB0DD}" dt="2021-07-10T17:32:56.478" v="718" actId="26606"/>
          <ac:spMkLst>
            <pc:docMk/>
            <pc:sldMk cId="1567383065" sldId="1769"/>
            <ac:spMk id="4" creationId="{2FC7CD51-3272-4749-AD03-D606E12A337F}"/>
          </ac:spMkLst>
        </pc:spChg>
        <pc:spChg chg="add mod ord">
          <ac:chgData name="Faeder, James R" userId="fdbdb125-015b-44ea-94cd-dde16afa12a6" providerId="ADAL" clId="{C0C7333D-56A8-4B41-9556-F2E81ABBB0DD}" dt="2021-07-10T17:32:56.483" v="719" actId="26606"/>
          <ac:spMkLst>
            <pc:docMk/>
            <pc:sldMk cId="1567383065" sldId="1769"/>
            <ac:spMk id="5" creationId="{1F9D5862-9FCE-3C46-A9E0-339005DFB5A2}"/>
          </ac:spMkLst>
        </pc:spChg>
        <pc:spChg chg="add mod ord">
          <ac:chgData name="Faeder, James R" userId="fdbdb125-015b-44ea-94cd-dde16afa12a6" providerId="ADAL" clId="{C0C7333D-56A8-4B41-9556-F2E81ABBB0DD}" dt="2021-07-10T17:32:56.483" v="719" actId="26606"/>
          <ac:spMkLst>
            <pc:docMk/>
            <pc:sldMk cId="1567383065" sldId="1769"/>
            <ac:spMk id="6" creationId="{235F493C-A093-2C4D-80EF-463EFBF7063F}"/>
          </ac:spMkLst>
        </pc:spChg>
        <pc:spChg chg="add del">
          <ac:chgData name="Faeder, James R" userId="fdbdb125-015b-44ea-94cd-dde16afa12a6" providerId="ADAL" clId="{C0C7333D-56A8-4B41-9556-F2E81ABBB0DD}" dt="2021-07-10T17:31:59.279" v="682" actId="26606"/>
          <ac:spMkLst>
            <pc:docMk/>
            <pc:sldMk cId="1567383065" sldId="1769"/>
            <ac:spMk id="12" creationId="{81AEB8A9-B768-4E30-BA55-D919E6687343}"/>
          </ac:spMkLst>
        </pc:spChg>
        <pc:spChg chg="add del">
          <ac:chgData name="Faeder, James R" userId="fdbdb125-015b-44ea-94cd-dde16afa12a6" providerId="ADAL" clId="{C0C7333D-56A8-4B41-9556-F2E81ABBB0DD}" dt="2021-07-10T17:32:02.958" v="684" actId="26606"/>
          <ac:spMkLst>
            <pc:docMk/>
            <pc:sldMk cId="1567383065" sldId="1769"/>
            <ac:spMk id="34" creationId="{A3BAF07C-C39E-42EB-BB22-8D46691D9735}"/>
          </ac:spMkLst>
        </pc:spChg>
        <pc:spChg chg="add del">
          <ac:chgData name="Faeder, James R" userId="fdbdb125-015b-44ea-94cd-dde16afa12a6" providerId="ADAL" clId="{C0C7333D-56A8-4B41-9556-F2E81ABBB0DD}" dt="2021-07-10T17:32:02.958" v="684" actId="26606"/>
          <ac:spMkLst>
            <pc:docMk/>
            <pc:sldMk cId="1567383065" sldId="1769"/>
            <ac:spMk id="35" creationId="{44C110BA-81E8-4247-853A-5F2B93E92E46}"/>
          </ac:spMkLst>
        </pc:spChg>
        <pc:spChg chg="add del">
          <ac:chgData name="Faeder, James R" userId="fdbdb125-015b-44ea-94cd-dde16afa12a6" providerId="ADAL" clId="{C0C7333D-56A8-4B41-9556-F2E81ABBB0DD}" dt="2021-07-10T17:32:56.483" v="719" actId="26606"/>
          <ac:spMkLst>
            <pc:docMk/>
            <pc:sldMk cId="1567383065" sldId="1769"/>
            <ac:spMk id="37" creationId="{8B3A2D1A-45FC-4F95-B150-1C13EF2F6D09}"/>
          </ac:spMkLst>
        </pc:spChg>
        <pc:spChg chg="add del">
          <ac:chgData name="Faeder, James R" userId="fdbdb125-015b-44ea-94cd-dde16afa12a6" providerId="ADAL" clId="{C0C7333D-56A8-4B41-9556-F2E81ABBB0DD}" dt="2021-07-10T17:32:56.483" v="719" actId="26606"/>
          <ac:spMkLst>
            <pc:docMk/>
            <pc:sldMk cId="1567383065" sldId="1769"/>
            <ac:spMk id="38" creationId="{39C3C864-C625-4883-B868-9A4C470F4DD5}"/>
          </ac:spMkLst>
        </pc:spChg>
        <pc:spChg chg="add">
          <ac:chgData name="Faeder, James R" userId="fdbdb125-015b-44ea-94cd-dde16afa12a6" providerId="ADAL" clId="{C0C7333D-56A8-4B41-9556-F2E81ABBB0DD}" dt="2021-07-10T17:32:56.483" v="719" actId="26606"/>
          <ac:spMkLst>
            <pc:docMk/>
            <pc:sldMk cId="1567383065" sldId="1769"/>
            <ac:spMk id="40" creationId="{8B3A2D1A-45FC-4F95-B150-1C13EF2F6D09}"/>
          </ac:spMkLst>
        </pc:spChg>
        <pc:spChg chg="add">
          <ac:chgData name="Faeder, James R" userId="fdbdb125-015b-44ea-94cd-dde16afa12a6" providerId="ADAL" clId="{C0C7333D-56A8-4B41-9556-F2E81ABBB0DD}" dt="2021-07-10T17:32:56.483" v="719" actId="26606"/>
          <ac:spMkLst>
            <pc:docMk/>
            <pc:sldMk cId="1567383065" sldId="1769"/>
            <ac:spMk id="41" creationId="{F3768FD5-DD7A-43C7-8DEA-1F5DB3CB5B95}"/>
          </ac:spMkLst>
        </pc:spChg>
        <pc:spChg chg="add del">
          <ac:chgData name="Faeder, James R" userId="fdbdb125-015b-44ea-94cd-dde16afa12a6" providerId="ADAL" clId="{C0C7333D-56A8-4B41-9556-F2E81ABBB0DD}" dt="2021-07-10T17:32:35.630" v="712" actId="26606"/>
          <ac:spMkLst>
            <pc:docMk/>
            <pc:sldMk cId="1567383065" sldId="1769"/>
            <ac:spMk id="43" creationId="{8B3A2D1A-45FC-4F95-B150-1C13EF2F6D09}"/>
          </ac:spMkLst>
        </pc:spChg>
        <pc:spChg chg="add del">
          <ac:chgData name="Faeder, James R" userId="fdbdb125-015b-44ea-94cd-dde16afa12a6" providerId="ADAL" clId="{C0C7333D-56A8-4B41-9556-F2E81ABBB0DD}" dt="2021-07-10T17:32:35.630" v="712" actId="26606"/>
          <ac:spMkLst>
            <pc:docMk/>
            <pc:sldMk cId="1567383065" sldId="1769"/>
            <ac:spMk id="45" creationId="{39C3C864-C625-4883-B868-9A4C470F4DD5}"/>
          </ac:spMkLst>
        </pc:spChg>
        <pc:spChg chg="add del">
          <ac:chgData name="Faeder, James R" userId="fdbdb125-015b-44ea-94cd-dde16afa12a6" providerId="ADAL" clId="{C0C7333D-56A8-4B41-9556-F2E81ABBB0DD}" dt="2021-07-10T17:32:43.631" v="714" actId="26606"/>
          <ac:spMkLst>
            <pc:docMk/>
            <pc:sldMk cId="1567383065" sldId="1769"/>
            <ac:spMk id="47" creationId="{8B3A2D1A-45FC-4F95-B150-1C13EF2F6D09}"/>
          </ac:spMkLst>
        </pc:spChg>
        <pc:spChg chg="add del">
          <ac:chgData name="Faeder, James R" userId="fdbdb125-015b-44ea-94cd-dde16afa12a6" providerId="ADAL" clId="{C0C7333D-56A8-4B41-9556-F2E81ABBB0DD}" dt="2021-07-10T17:32:43.631" v="714" actId="26606"/>
          <ac:spMkLst>
            <pc:docMk/>
            <pc:sldMk cId="1567383065" sldId="1769"/>
            <ac:spMk id="48" creationId="{F3768FD5-DD7A-43C7-8DEA-1F5DB3CB5B95}"/>
          </ac:spMkLst>
        </pc:spChg>
        <pc:spChg chg="add del">
          <ac:chgData name="Faeder, James R" userId="fdbdb125-015b-44ea-94cd-dde16afa12a6" providerId="ADAL" clId="{C0C7333D-56A8-4B41-9556-F2E81ABBB0DD}" dt="2021-07-10T17:32:46.768" v="716" actId="26606"/>
          <ac:spMkLst>
            <pc:docMk/>
            <pc:sldMk cId="1567383065" sldId="1769"/>
            <ac:spMk id="65" creationId="{A3BAF07C-C39E-42EB-BB22-8D46691D9735}"/>
          </ac:spMkLst>
        </pc:spChg>
        <pc:spChg chg="add del">
          <ac:chgData name="Faeder, James R" userId="fdbdb125-015b-44ea-94cd-dde16afa12a6" providerId="ADAL" clId="{C0C7333D-56A8-4B41-9556-F2E81ABBB0DD}" dt="2021-07-10T17:32:46.768" v="716" actId="26606"/>
          <ac:spMkLst>
            <pc:docMk/>
            <pc:sldMk cId="1567383065" sldId="1769"/>
            <ac:spMk id="66" creationId="{44C110BA-81E8-4247-853A-5F2B93E92E46}"/>
          </ac:spMkLst>
        </pc:spChg>
        <pc:grpChg chg="add del">
          <ac:chgData name="Faeder, James R" userId="fdbdb125-015b-44ea-94cd-dde16afa12a6" providerId="ADAL" clId="{C0C7333D-56A8-4B41-9556-F2E81ABBB0DD}" dt="2021-07-10T17:32:02.958" v="684" actId="26606"/>
          <ac:grpSpMkLst>
            <pc:docMk/>
            <pc:sldMk cId="1567383065" sldId="1769"/>
            <ac:grpSpMk id="14" creationId="{D8E9CF54-0466-4261-9E62-0249E60E1886}"/>
          </ac:grpSpMkLst>
        </pc:grpChg>
        <pc:grpChg chg="add del">
          <ac:chgData name="Faeder, James R" userId="fdbdb125-015b-44ea-94cd-dde16afa12a6" providerId="ADAL" clId="{C0C7333D-56A8-4B41-9556-F2E81ABBB0DD}" dt="2021-07-10T17:32:46.768" v="716" actId="26606"/>
          <ac:grpSpMkLst>
            <pc:docMk/>
            <pc:sldMk cId="1567383065" sldId="1769"/>
            <ac:grpSpMk id="67" creationId="{D8E9CF54-0466-4261-9E62-0249E60E1886}"/>
          </ac:grpSpMkLst>
        </pc:grpChg>
        <pc:picChg chg="add mod ord">
          <ac:chgData name="Faeder, James R" userId="fdbdb125-015b-44ea-94cd-dde16afa12a6" providerId="ADAL" clId="{C0C7333D-56A8-4B41-9556-F2E81ABBB0DD}" dt="2021-07-10T17:32:56.483" v="719" actId="26606"/>
          <ac:picMkLst>
            <pc:docMk/>
            <pc:sldMk cId="1567383065" sldId="1769"/>
            <ac:picMk id="7" creationId="{CC03B829-AC69-3F41-B4A6-B206D2BED0A7}"/>
          </ac:picMkLst>
        </pc:picChg>
      </pc:sldChg>
      <pc:sldChg chg="addSp delSp modSp add mod">
        <pc:chgData name="Faeder, James R" userId="fdbdb125-015b-44ea-94cd-dde16afa12a6" providerId="ADAL" clId="{C0C7333D-56A8-4B41-9556-F2E81ABBB0DD}" dt="2021-07-10T18:24:09.571" v="1001" actId="14100"/>
        <pc:sldMkLst>
          <pc:docMk/>
          <pc:sldMk cId="4229828295" sldId="1770"/>
        </pc:sldMkLst>
        <pc:spChg chg="add mod">
          <ac:chgData name="Faeder, James R" userId="fdbdb125-015b-44ea-94cd-dde16afa12a6" providerId="ADAL" clId="{C0C7333D-56A8-4B41-9556-F2E81ABBB0DD}" dt="2021-07-10T18:23:41.347" v="996" actId="1076"/>
          <ac:spMkLst>
            <pc:docMk/>
            <pc:sldMk cId="4229828295" sldId="1770"/>
            <ac:spMk id="6" creationId="{384126BF-FA72-4E46-965B-E664505621CC}"/>
          </ac:spMkLst>
        </pc:spChg>
        <pc:spChg chg="add mod">
          <ac:chgData name="Faeder, James R" userId="fdbdb125-015b-44ea-94cd-dde16afa12a6" providerId="ADAL" clId="{C0C7333D-56A8-4B41-9556-F2E81ABBB0DD}" dt="2021-07-10T18:24:09.571" v="1001" actId="14100"/>
          <ac:spMkLst>
            <pc:docMk/>
            <pc:sldMk cId="4229828295" sldId="1770"/>
            <ac:spMk id="8" creationId="{0888C90F-1C09-A347-8A18-D79C08F24807}"/>
          </ac:spMkLst>
        </pc:spChg>
        <pc:picChg chg="add del mod">
          <ac:chgData name="Faeder, James R" userId="fdbdb125-015b-44ea-94cd-dde16afa12a6" providerId="ADAL" clId="{C0C7333D-56A8-4B41-9556-F2E81ABBB0DD}" dt="2021-07-10T18:23:51.550" v="998"/>
          <ac:picMkLst>
            <pc:docMk/>
            <pc:sldMk cId="4229828295" sldId="1770"/>
            <ac:picMk id="7" creationId="{C35A100F-2643-F74E-AD4B-8BA81737C5AE}"/>
          </ac:picMkLst>
        </pc:picChg>
      </pc:sldChg>
      <pc:sldChg chg="addSp delSp modSp add mod">
        <pc:chgData name="Faeder, James R" userId="fdbdb125-015b-44ea-94cd-dde16afa12a6" providerId="ADAL" clId="{C0C7333D-56A8-4B41-9556-F2E81ABBB0DD}" dt="2021-07-10T18:33:57.901" v="1181" actId="14100"/>
        <pc:sldMkLst>
          <pc:docMk/>
          <pc:sldMk cId="3374183983" sldId="1771"/>
        </pc:sldMkLst>
        <pc:spChg chg="add del mod">
          <ac:chgData name="Faeder, James R" userId="fdbdb125-015b-44ea-94cd-dde16afa12a6" providerId="ADAL" clId="{C0C7333D-56A8-4B41-9556-F2E81ABBB0DD}" dt="2021-07-10T18:32:01.688" v="1163" actId="478"/>
          <ac:spMkLst>
            <pc:docMk/>
            <pc:sldMk cId="3374183983" sldId="1771"/>
            <ac:spMk id="6" creationId="{BA4910C4-D0F2-E540-A162-FC075B412053}"/>
          </ac:spMkLst>
        </pc:spChg>
        <pc:spChg chg="add mod">
          <ac:chgData name="Faeder, James R" userId="fdbdb125-015b-44ea-94cd-dde16afa12a6" providerId="ADAL" clId="{C0C7333D-56A8-4B41-9556-F2E81ABBB0DD}" dt="2021-07-10T18:33:57.901" v="1181" actId="14100"/>
          <ac:spMkLst>
            <pc:docMk/>
            <pc:sldMk cId="3374183983" sldId="1771"/>
            <ac:spMk id="10" creationId="{D6DF0022-DA33-9841-A53A-345582189226}"/>
          </ac:spMkLst>
        </pc:spChg>
        <pc:picChg chg="mod">
          <ac:chgData name="Faeder, James R" userId="fdbdb125-015b-44ea-94cd-dde16afa12a6" providerId="ADAL" clId="{C0C7333D-56A8-4B41-9556-F2E81ABBB0DD}" dt="2021-07-10T18:33:47.782" v="1179" actId="1076"/>
          <ac:picMkLst>
            <pc:docMk/>
            <pc:sldMk cId="3374183983" sldId="1771"/>
            <ac:picMk id="9" creationId="{6146915E-6047-2F4E-A16D-BA8B3DD3AF74}"/>
          </ac:picMkLst>
        </pc:picChg>
        <pc:cxnChg chg="add del mod">
          <ac:chgData name="Faeder, James R" userId="fdbdb125-015b-44ea-94cd-dde16afa12a6" providerId="ADAL" clId="{C0C7333D-56A8-4B41-9556-F2E81ABBB0DD}" dt="2021-07-10T18:33:37.132" v="1176" actId="478"/>
          <ac:cxnSpMkLst>
            <pc:docMk/>
            <pc:sldMk cId="3374183983" sldId="1771"/>
            <ac:cxnSpMk id="3" creationId="{BBE55E06-49E3-FF4D-B94A-FDB73E6E42CE}"/>
          </ac:cxnSpMkLst>
        </pc:cxnChg>
      </pc:sldChg>
      <pc:sldChg chg="addSp delSp modSp add mod">
        <pc:chgData name="Faeder, James R" userId="fdbdb125-015b-44ea-94cd-dde16afa12a6" providerId="ADAL" clId="{C0C7333D-56A8-4B41-9556-F2E81ABBB0DD}" dt="2021-07-10T18:23:07.986" v="994" actId="1036"/>
        <pc:sldMkLst>
          <pc:docMk/>
          <pc:sldMk cId="2693725870" sldId="1772"/>
        </pc:sldMkLst>
        <pc:picChg chg="add del">
          <ac:chgData name="Faeder, James R" userId="fdbdb125-015b-44ea-94cd-dde16afa12a6" providerId="ADAL" clId="{C0C7333D-56A8-4B41-9556-F2E81ABBB0DD}" dt="2021-07-10T18:22:53.811" v="991"/>
          <ac:picMkLst>
            <pc:docMk/>
            <pc:sldMk cId="2693725870" sldId="1772"/>
            <ac:picMk id="2" creationId="{C426D35E-40FC-354A-B2FF-9753DEBC91AE}"/>
          </ac:picMkLst>
        </pc:picChg>
        <pc:picChg chg="mod">
          <ac:chgData name="Faeder, James R" userId="fdbdb125-015b-44ea-94cd-dde16afa12a6" providerId="ADAL" clId="{C0C7333D-56A8-4B41-9556-F2E81ABBB0DD}" dt="2021-07-10T18:23:07.986" v="994" actId="1036"/>
          <ac:picMkLst>
            <pc:docMk/>
            <pc:sldMk cId="2693725870" sldId="1772"/>
            <ac:picMk id="9" creationId="{6146915E-6047-2F4E-A16D-BA8B3DD3AF74}"/>
          </ac:picMkLst>
        </pc:picChg>
      </pc:sldChg>
      <pc:sldChg chg="delSp modSp add mod">
        <pc:chgData name="Faeder, James R" userId="fdbdb125-015b-44ea-94cd-dde16afa12a6" providerId="ADAL" clId="{C0C7333D-56A8-4B41-9556-F2E81ABBB0DD}" dt="2021-07-10T18:31:38.469" v="1157" actId="1035"/>
        <pc:sldMkLst>
          <pc:docMk/>
          <pc:sldMk cId="576100822" sldId="1773"/>
        </pc:sldMkLst>
        <pc:spChg chg="mod">
          <ac:chgData name="Faeder, James R" userId="fdbdb125-015b-44ea-94cd-dde16afa12a6" providerId="ADAL" clId="{C0C7333D-56A8-4B41-9556-F2E81ABBB0DD}" dt="2021-07-10T18:31:38.469" v="1157" actId="1035"/>
          <ac:spMkLst>
            <pc:docMk/>
            <pc:sldMk cId="576100822" sldId="1773"/>
            <ac:spMk id="6" creationId="{384126BF-FA72-4E46-965B-E664505621CC}"/>
          </ac:spMkLst>
        </pc:spChg>
        <pc:spChg chg="del">
          <ac:chgData name="Faeder, James R" userId="fdbdb125-015b-44ea-94cd-dde16afa12a6" providerId="ADAL" clId="{C0C7333D-56A8-4B41-9556-F2E81ABBB0DD}" dt="2021-07-10T18:24:47.932" v="1003" actId="478"/>
          <ac:spMkLst>
            <pc:docMk/>
            <pc:sldMk cId="576100822" sldId="1773"/>
            <ac:spMk id="8" creationId="{0888C90F-1C09-A347-8A18-D79C08F24807}"/>
          </ac:spMkLst>
        </pc:spChg>
        <pc:picChg chg="mod">
          <ac:chgData name="Faeder, James R" userId="fdbdb125-015b-44ea-94cd-dde16afa12a6" providerId="ADAL" clId="{C0C7333D-56A8-4B41-9556-F2E81ABBB0DD}" dt="2021-07-10T18:25:24.134" v="1004" actId="14826"/>
          <ac:picMkLst>
            <pc:docMk/>
            <pc:sldMk cId="576100822" sldId="1773"/>
            <ac:picMk id="9" creationId="{6146915E-6047-2F4E-A16D-BA8B3DD3AF74}"/>
          </ac:picMkLst>
        </pc:picChg>
      </pc:sldChg>
      <pc:sldChg chg="delSp modSp add mod">
        <pc:chgData name="Faeder, James R" userId="fdbdb125-015b-44ea-94cd-dde16afa12a6" providerId="ADAL" clId="{C0C7333D-56A8-4B41-9556-F2E81ABBB0DD}" dt="2021-07-10T18:26:32.153" v="1025" actId="478"/>
        <pc:sldMkLst>
          <pc:docMk/>
          <pc:sldMk cId="3466263020" sldId="1774"/>
        </pc:sldMkLst>
        <pc:spChg chg="del">
          <ac:chgData name="Faeder, James R" userId="fdbdb125-015b-44ea-94cd-dde16afa12a6" providerId="ADAL" clId="{C0C7333D-56A8-4B41-9556-F2E81ABBB0DD}" dt="2021-07-10T18:26:32.153" v="1025" actId="478"/>
          <ac:spMkLst>
            <pc:docMk/>
            <pc:sldMk cId="3466263020" sldId="1774"/>
            <ac:spMk id="6" creationId="{384126BF-FA72-4E46-965B-E664505621CC}"/>
          </ac:spMkLst>
        </pc:spChg>
        <pc:picChg chg="mod">
          <ac:chgData name="Faeder, James R" userId="fdbdb125-015b-44ea-94cd-dde16afa12a6" providerId="ADAL" clId="{C0C7333D-56A8-4B41-9556-F2E81ABBB0DD}" dt="2021-07-10T18:26:25.883" v="1024" actId="14826"/>
          <ac:picMkLst>
            <pc:docMk/>
            <pc:sldMk cId="3466263020" sldId="1774"/>
            <ac:picMk id="9" creationId="{6146915E-6047-2F4E-A16D-BA8B3DD3AF74}"/>
          </ac:picMkLst>
        </pc:picChg>
      </pc:sldChg>
      <pc:sldChg chg="addSp delSp modSp add mod">
        <pc:chgData name="Faeder, James R" userId="fdbdb125-015b-44ea-94cd-dde16afa12a6" providerId="ADAL" clId="{C0C7333D-56A8-4B41-9556-F2E81ABBB0DD}" dt="2021-07-10T18:35:06.397" v="1186" actId="478"/>
        <pc:sldMkLst>
          <pc:docMk/>
          <pc:sldMk cId="3636828273" sldId="1775"/>
        </pc:sldMkLst>
        <pc:spChg chg="mod">
          <ac:chgData name="Faeder, James R" userId="fdbdb125-015b-44ea-94cd-dde16afa12a6" providerId="ADAL" clId="{C0C7333D-56A8-4B41-9556-F2E81ABBB0DD}" dt="2021-07-10T18:33:13.026" v="1173" actId="1076"/>
          <ac:spMkLst>
            <pc:docMk/>
            <pc:sldMk cId="3636828273" sldId="1775"/>
            <ac:spMk id="12" creationId="{63845E6F-12E5-1044-BE7F-7A1F20500B1C}"/>
          </ac:spMkLst>
        </pc:spChg>
        <pc:picChg chg="mod">
          <ac:chgData name="Faeder, James R" userId="fdbdb125-015b-44ea-94cd-dde16afa12a6" providerId="ADAL" clId="{C0C7333D-56A8-4B41-9556-F2E81ABBB0DD}" dt="2021-07-10T18:31:10.053" v="1155" actId="14826"/>
          <ac:picMkLst>
            <pc:docMk/>
            <pc:sldMk cId="3636828273" sldId="1775"/>
            <ac:picMk id="9" creationId="{6146915E-6047-2F4E-A16D-BA8B3DD3AF74}"/>
          </ac:picMkLst>
        </pc:picChg>
        <pc:cxnChg chg="add mod">
          <ac:chgData name="Faeder, James R" userId="fdbdb125-015b-44ea-94cd-dde16afa12a6" providerId="ADAL" clId="{C0C7333D-56A8-4B41-9556-F2E81ABBB0DD}" dt="2021-07-10T18:33:20.908" v="1175" actId="14100"/>
          <ac:cxnSpMkLst>
            <pc:docMk/>
            <pc:sldMk cId="3636828273" sldId="1775"/>
            <ac:cxnSpMk id="6" creationId="{B0EA2724-45F0-714F-945A-E1B5CD21A6A4}"/>
          </ac:cxnSpMkLst>
        </pc:cxnChg>
        <pc:cxnChg chg="add del mod">
          <ac:chgData name="Faeder, James R" userId="fdbdb125-015b-44ea-94cd-dde16afa12a6" providerId="ADAL" clId="{C0C7333D-56A8-4B41-9556-F2E81ABBB0DD}" dt="2021-07-10T18:35:06.397" v="1186" actId="478"/>
          <ac:cxnSpMkLst>
            <pc:docMk/>
            <pc:sldMk cId="3636828273" sldId="1775"/>
            <ac:cxnSpMk id="8" creationId="{DF766687-6A63-B246-BAE9-EEDD2AAF32FB}"/>
          </ac:cxnSpMkLst>
        </pc:cxnChg>
      </pc:sldChg>
      <pc:sldChg chg="delSp modSp add mod">
        <pc:chgData name="Faeder, James R" userId="fdbdb125-015b-44ea-94cd-dde16afa12a6" providerId="ADAL" clId="{C0C7333D-56A8-4B41-9556-F2E81ABBB0DD}" dt="2021-07-10T18:35:26.408" v="1189" actId="478"/>
        <pc:sldMkLst>
          <pc:docMk/>
          <pc:sldMk cId="3503422472" sldId="1776"/>
        </pc:sldMkLst>
        <pc:picChg chg="mod">
          <ac:chgData name="Faeder, James R" userId="fdbdb125-015b-44ea-94cd-dde16afa12a6" providerId="ADAL" clId="{C0C7333D-56A8-4B41-9556-F2E81ABBB0DD}" dt="2021-07-10T18:35:18.217" v="1188" actId="14826"/>
          <ac:picMkLst>
            <pc:docMk/>
            <pc:sldMk cId="3503422472" sldId="1776"/>
            <ac:picMk id="9" creationId="{6146915E-6047-2F4E-A16D-BA8B3DD3AF74}"/>
          </ac:picMkLst>
        </pc:picChg>
        <pc:cxnChg chg="del">
          <ac:chgData name="Faeder, James R" userId="fdbdb125-015b-44ea-94cd-dde16afa12a6" providerId="ADAL" clId="{C0C7333D-56A8-4B41-9556-F2E81ABBB0DD}" dt="2021-07-10T18:35:26.408" v="1189" actId="478"/>
          <ac:cxnSpMkLst>
            <pc:docMk/>
            <pc:sldMk cId="3503422472" sldId="1776"/>
            <ac:cxnSpMk id="6" creationId="{B0EA2724-45F0-714F-945A-E1B5CD21A6A4}"/>
          </ac:cxnSpMkLst>
        </pc:cxnChg>
      </pc:sldChg>
      <pc:sldChg chg="modSp add mod">
        <pc:chgData name="Faeder, James R" userId="fdbdb125-015b-44ea-94cd-dde16afa12a6" providerId="ADAL" clId="{C0C7333D-56A8-4B41-9556-F2E81ABBB0DD}" dt="2021-07-10T18:39:16.505" v="1196" actId="20577"/>
        <pc:sldMkLst>
          <pc:docMk/>
          <pc:sldMk cId="1154939512" sldId="1777"/>
        </pc:sldMkLst>
        <pc:spChg chg="mod">
          <ac:chgData name="Faeder, James R" userId="fdbdb125-015b-44ea-94cd-dde16afa12a6" providerId="ADAL" clId="{C0C7333D-56A8-4B41-9556-F2E81ABBB0DD}" dt="2021-07-10T18:39:16.505" v="1196" actId="20577"/>
          <ac:spMkLst>
            <pc:docMk/>
            <pc:sldMk cId="1154939512" sldId="1777"/>
            <ac:spMk id="12" creationId="{63845E6F-12E5-1044-BE7F-7A1F20500B1C}"/>
          </ac:spMkLst>
        </pc:spChg>
        <pc:picChg chg="mod">
          <ac:chgData name="Faeder, James R" userId="fdbdb125-015b-44ea-94cd-dde16afa12a6" providerId="ADAL" clId="{C0C7333D-56A8-4B41-9556-F2E81ABBB0DD}" dt="2021-07-10T18:36:25.985" v="1191" actId="14826"/>
          <ac:picMkLst>
            <pc:docMk/>
            <pc:sldMk cId="1154939512" sldId="1777"/>
            <ac:picMk id="9" creationId="{6146915E-6047-2F4E-A16D-BA8B3DD3AF74}"/>
          </ac:picMkLst>
        </pc:picChg>
      </pc:sldChg>
      <pc:sldChg chg="addSp delSp modSp add mod">
        <pc:chgData name="Faeder, James R" userId="fdbdb125-015b-44ea-94cd-dde16afa12a6" providerId="ADAL" clId="{C0C7333D-56A8-4B41-9556-F2E81ABBB0DD}" dt="2021-07-10T18:41:16.065" v="1261" actId="1076"/>
        <pc:sldMkLst>
          <pc:docMk/>
          <pc:sldMk cId="1553889575" sldId="1778"/>
        </pc:sldMkLst>
        <pc:spChg chg="mod">
          <ac:chgData name="Faeder, James R" userId="fdbdb125-015b-44ea-94cd-dde16afa12a6" providerId="ADAL" clId="{C0C7333D-56A8-4B41-9556-F2E81ABBB0DD}" dt="2021-07-10T18:40:04.286" v="1252" actId="20577"/>
          <ac:spMkLst>
            <pc:docMk/>
            <pc:sldMk cId="1553889575" sldId="1778"/>
            <ac:spMk id="12" creationId="{63845E6F-12E5-1044-BE7F-7A1F20500B1C}"/>
          </ac:spMkLst>
        </pc:spChg>
        <pc:picChg chg="mod">
          <ac:chgData name="Faeder, James R" userId="fdbdb125-015b-44ea-94cd-dde16afa12a6" providerId="ADAL" clId="{C0C7333D-56A8-4B41-9556-F2E81ABBB0DD}" dt="2021-07-10T18:41:03.999" v="1259" actId="14826"/>
          <ac:picMkLst>
            <pc:docMk/>
            <pc:sldMk cId="1553889575" sldId="1778"/>
            <ac:picMk id="9" creationId="{6146915E-6047-2F4E-A16D-BA8B3DD3AF74}"/>
          </ac:picMkLst>
        </pc:picChg>
        <pc:cxnChg chg="add del mod">
          <ac:chgData name="Faeder, James R" userId="fdbdb125-015b-44ea-94cd-dde16afa12a6" providerId="ADAL" clId="{C0C7333D-56A8-4B41-9556-F2E81ABBB0DD}" dt="2021-07-10T18:41:16.065" v="1261" actId="1076"/>
          <ac:cxnSpMkLst>
            <pc:docMk/>
            <pc:sldMk cId="1553889575" sldId="1778"/>
            <ac:cxnSpMk id="6" creationId="{4A9D0B5F-056C-8843-A165-ABFD58720CB5}"/>
          </ac:cxnSpMkLst>
        </pc:cxnChg>
      </pc:sldChg>
      <pc:sldChg chg="addSp delSp modSp new mod">
        <pc:chgData name="Faeder, James R" userId="fdbdb125-015b-44ea-94cd-dde16afa12a6" providerId="ADAL" clId="{C0C7333D-56A8-4B41-9556-F2E81ABBB0DD}" dt="2021-07-10T18:56:02.810" v="1401" actId="21"/>
        <pc:sldMkLst>
          <pc:docMk/>
          <pc:sldMk cId="886519259" sldId="1779"/>
        </pc:sldMkLst>
        <pc:spChg chg="mod">
          <ac:chgData name="Faeder, James R" userId="fdbdb125-015b-44ea-94cd-dde16afa12a6" providerId="ADAL" clId="{C0C7333D-56A8-4B41-9556-F2E81ABBB0DD}" dt="2021-07-10T18:45:32.802" v="1335" actId="5793"/>
          <ac:spMkLst>
            <pc:docMk/>
            <pc:sldMk cId="886519259" sldId="1779"/>
            <ac:spMk id="2" creationId="{F1B7D87C-87A1-F345-A06A-D0CDA3B4A577}"/>
          </ac:spMkLst>
        </pc:spChg>
        <pc:spChg chg="add mod">
          <ac:chgData name="Faeder, James R" userId="fdbdb125-015b-44ea-94cd-dde16afa12a6" providerId="ADAL" clId="{C0C7333D-56A8-4B41-9556-F2E81ABBB0DD}" dt="2021-07-10T18:46:27.635" v="1340" actId="20577"/>
          <ac:spMkLst>
            <pc:docMk/>
            <pc:sldMk cId="886519259" sldId="1779"/>
            <ac:spMk id="5" creationId="{B0D34CB2-4ED1-AB46-857C-DD363E92CDAA}"/>
          </ac:spMkLst>
        </pc:spChg>
        <pc:spChg chg="add mod">
          <ac:chgData name="Faeder, James R" userId="fdbdb125-015b-44ea-94cd-dde16afa12a6" providerId="ADAL" clId="{C0C7333D-56A8-4B41-9556-F2E81ABBB0DD}" dt="2021-07-10T18:54:37.978" v="1399" actId="20577"/>
          <ac:spMkLst>
            <pc:docMk/>
            <pc:sldMk cId="886519259" sldId="1779"/>
            <ac:spMk id="9" creationId="{2BDF7609-C840-3849-AC2C-9A46C6BAE50B}"/>
          </ac:spMkLst>
        </pc:spChg>
        <pc:picChg chg="add del mod">
          <ac:chgData name="Faeder, James R" userId="fdbdb125-015b-44ea-94cd-dde16afa12a6" providerId="ADAL" clId="{C0C7333D-56A8-4B41-9556-F2E81ABBB0DD}" dt="2021-07-10T18:46:10.090" v="1338" actId="478"/>
          <ac:picMkLst>
            <pc:docMk/>
            <pc:sldMk cId="886519259" sldId="1779"/>
            <ac:picMk id="4" creationId="{6D5378AF-C77D-7A4A-B7CD-370C04E1F131}"/>
          </ac:picMkLst>
        </pc:picChg>
        <pc:picChg chg="add mod">
          <ac:chgData name="Faeder, James R" userId="fdbdb125-015b-44ea-94cd-dde16afa12a6" providerId="ADAL" clId="{C0C7333D-56A8-4B41-9556-F2E81ABBB0DD}" dt="2021-07-10T18:47:59.985" v="1373" actId="14826"/>
          <ac:picMkLst>
            <pc:docMk/>
            <pc:sldMk cId="886519259" sldId="1779"/>
            <ac:picMk id="6" creationId="{3138CBE6-ABFF-414A-979A-A37615445E23}"/>
          </ac:picMkLst>
        </pc:picChg>
        <pc:picChg chg="add del">
          <ac:chgData name="Faeder, James R" userId="fdbdb125-015b-44ea-94cd-dde16afa12a6" providerId="ADAL" clId="{C0C7333D-56A8-4B41-9556-F2E81ABBB0DD}" dt="2021-07-10T18:46:45.365" v="1344"/>
          <ac:picMkLst>
            <pc:docMk/>
            <pc:sldMk cId="886519259" sldId="1779"/>
            <ac:picMk id="7" creationId="{14D0A0CD-3E30-D142-9CBD-91A480798806}"/>
          </ac:picMkLst>
        </pc:picChg>
        <pc:picChg chg="add del">
          <ac:chgData name="Faeder, James R" userId="fdbdb125-015b-44ea-94cd-dde16afa12a6" providerId="ADAL" clId="{C0C7333D-56A8-4B41-9556-F2E81ABBB0DD}" dt="2021-07-10T18:47:20.471" v="1347"/>
          <ac:picMkLst>
            <pc:docMk/>
            <pc:sldMk cId="886519259" sldId="1779"/>
            <ac:picMk id="8" creationId="{F66F8C56-B2A6-A94C-B0DA-DAE1ADE1EE9E}"/>
          </ac:picMkLst>
        </pc:picChg>
        <pc:cxnChg chg="add del mod">
          <ac:chgData name="Faeder, James R" userId="fdbdb125-015b-44ea-94cd-dde16afa12a6" providerId="ADAL" clId="{C0C7333D-56A8-4B41-9556-F2E81ABBB0DD}" dt="2021-07-10T18:56:02.810" v="1401" actId="21"/>
          <ac:cxnSpMkLst>
            <pc:docMk/>
            <pc:sldMk cId="886519259" sldId="1779"/>
            <ac:cxnSpMk id="10" creationId="{8A17AB50-59C8-F64E-AD70-D6062426EF6F}"/>
          </ac:cxnSpMkLst>
        </pc:cxnChg>
      </pc:sldChg>
      <pc:sldChg chg="addSp modSp add mod">
        <pc:chgData name="Faeder, James R" userId="fdbdb125-015b-44ea-94cd-dde16afa12a6" providerId="ADAL" clId="{C0C7333D-56A8-4B41-9556-F2E81ABBB0DD}" dt="2021-07-10T18:57:29.982" v="1463" actId="1038"/>
        <pc:sldMkLst>
          <pc:docMk/>
          <pc:sldMk cId="2458770543" sldId="1780"/>
        </pc:sldMkLst>
        <pc:spChg chg="mod">
          <ac:chgData name="Faeder, James R" userId="fdbdb125-015b-44ea-94cd-dde16afa12a6" providerId="ADAL" clId="{C0C7333D-56A8-4B41-9556-F2E81ABBB0DD}" dt="2021-07-10T18:56:57.171" v="1444" actId="313"/>
          <ac:spMkLst>
            <pc:docMk/>
            <pc:sldMk cId="2458770543" sldId="1780"/>
            <ac:spMk id="9" creationId="{2BDF7609-C840-3849-AC2C-9A46C6BAE50B}"/>
          </ac:spMkLst>
        </pc:spChg>
        <pc:picChg chg="mod">
          <ac:chgData name="Faeder, James R" userId="fdbdb125-015b-44ea-94cd-dde16afa12a6" providerId="ADAL" clId="{C0C7333D-56A8-4B41-9556-F2E81ABBB0DD}" dt="2021-07-10T18:57:15.462" v="1453" actId="1076"/>
          <ac:picMkLst>
            <pc:docMk/>
            <pc:sldMk cId="2458770543" sldId="1780"/>
            <ac:picMk id="6" creationId="{3138CBE6-ABFF-414A-979A-A37615445E23}"/>
          </ac:picMkLst>
        </pc:picChg>
        <pc:cxnChg chg="add mod">
          <ac:chgData name="Faeder, James R" userId="fdbdb125-015b-44ea-94cd-dde16afa12a6" providerId="ADAL" clId="{C0C7333D-56A8-4B41-9556-F2E81ABBB0DD}" dt="2021-07-10T18:57:29.982" v="1463" actId="1038"/>
          <ac:cxnSpMkLst>
            <pc:docMk/>
            <pc:sldMk cId="2458770543" sldId="1780"/>
            <ac:cxnSpMk id="7" creationId="{914566A5-A0EF-DF49-B679-0E77148B3FA5}"/>
          </ac:cxnSpMkLst>
        </pc:cxnChg>
      </pc:sldChg>
      <pc:sldChg chg="delSp modSp add mod">
        <pc:chgData name="Faeder, James R" userId="fdbdb125-015b-44ea-94cd-dde16afa12a6" providerId="ADAL" clId="{C0C7333D-56A8-4B41-9556-F2E81ABBB0DD}" dt="2021-07-10T19:03:27.027" v="1638" actId="14826"/>
        <pc:sldMkLst>
          <pc:docMk/>
          <pc:sldMk cId="145451892" sldId="1781"/>
        </pc:sldMkLst>
        <pc:spChg chg="mod">
          <ac:chgData name="Faeder, James R" userId="fdbdb125-015b-44ea-94cd-dde16afa12a6" providerId="ADAL" clId="{C0C7333D-56A8-4B41-9556-F2E81ABBB0DD}" dt="2021-07-10T19:02:28.904" v="1636" actId="20577"/>
          <ac:spMkLst>
            <pc:docMk/>
            <pc:sldMk cId="145451892" sldId="1781"/>
            <ac:spMk id="9" creationId="{2BDF7609-C840-3849-AC2C-9A46C6BAE50B}"/>
          </ac:spMkLst>
        </pc:spChg>
        <pc:picChg chg="mod">
          <ac:chgData name="Faeder, James R" userId="fdbdb125-015b-44ea-94cd-dde16afa12a6" providerId="ADAL" clId="{C0C7333D-56A8-4B41-9556-F2E81ABBB0DD}" dt="2021-07-10T19:03:27.027" v="1638" actId="14826"/>
          <ac:picMkLst>
            <pc:docMk/>
            <pc:sldMk cId="145451892" sldId="1781"/>
            <ac:picMk id="6" creationId="{3138CBE6-ABFF-414A-979A-A37615445E23}"/>
          </ac:picMkLst>
        </pc:picChg>
        <pc:cxnChg chg="del">
          <ac:chgData name="Faeder, James R" userId="fdbdb125-015b-44ea-94cd-dde16afa12a6" providerId="ADAL" clId="{C0C7333D-56A8-4B41-9556-F2E81ABBB0DD}" dt="2021-07-10T18:57:38.937" v="1465" actId="478"/>
          <ac:cxnSpMkLst>
            <pc:docMk/>
            <pc:sldMk cId="145451892" sldId="1781"/>
            <ac:cxnSpMk id="7" creationId="{914566A5-A0EF-DF49-B679-0E77148B3FA5}"/>
          </ac:cxnSpMkLst>
        </pc:cxnChg>
      </pc:sldChg>
      <pc:sldChg chg="modSp add mod">
        <pc:chgData name="Faeder, James R" userId="fdbdb125-015b-44ea-94cd-dde16afa12a6" providerId="ADAL" clId="{C0C7333D-56A8-4B41-9556-F2E81ABBB0DD}" dt="2021-07-10T19:03:34.139" v="1639" actId="20577"/>
        <pc:sldMkLst>
          <pc:docMk/>
          <pc:sldMk cId="3854666487" sldId="1782"/>
        </pc:sldMkLst>
        <pc:spChg chg="mod">
          <ac:chgData name="Faeder, James R" userId="fdbdb125-015b-44ea-94cd-dde16afa12a6" providerId="ADAL" clId="{C0C7333D-56A8-4B41-9556-F2E81ABBB0DD}" dt="2021-07-10T19:03:34.139" v="1639" actId="20577"/>
          <ac:spMkLst>
            <pc:docMk/>
            <pc:sldMk cId="3854666487" sldId="1782"/>
            <ac:spMk id="9" creationId="{2BDF7609-C840-3849-AC2C-9A46C6BAE50B}"/>
          </ac:spMkLst>
        </pc:spChg>
      </pc:sldChg>
      <pc:sldChg chg="addSp modSp add mod">
        <pc:chgData name="Faeder, James R" userId="fdbdb125-015b-44ea-94cd-dde16afa12a6" providerId="ADAL" clId="{C0C7333D-56A8-4B41-9556-F2E81ABBB0DD}" dt="2021-07-10T19:05:03.501" v="1642" actId="1076"/>
        <pc:sldMkLst>
          <pc:docMk/>
          <pc:sldMk cId="1868144256" sldId="1783"/>
        </pc:sldMkLst>
        <pc:picChg chg="mod">
          <ac:chgData name="Faeder, James R" userId="fdbdb125-015b-44ea-94cd-dde16afa12a6" providerId="ADAL" clId="{C0C7333D-56A8-4B41-9556-F2E81ABBB0DD}" dt="2021-07-10T19:04:45.607" v="1640" actId="14826"/>
          <ac:picMkLst>
            <pc:docMk/>
            <pc:sldMk cId="1868144256" sldId="1783"/>
            <ac:picMk id="6" creationId="{3138CBE6-ABFF-414A-979A-A37615445E23}"/>
          </ac:picMkLst>
        </pc:picChg>
        <pc:cxnChg chg="add mod">
          <ac:chgData name="Faeder, James R" userId="fdbdb125-015b-44ea-94cd-dde16afa12a6" providerId="ADAL" clId="{C0C7333D-56A8-4B41-9556-F2E81ABBB0DD}" dt="2021-07-10T19:05:03.501" v="1642" actId="1076"/>
          <ac:cxnSpMkLst>
            <pc:docMk/>
            <pc:sldMk cId="1868144256" sldId="1783"/>
            <ac:cxnSpMk id="7" creationId="{C19F7426-AC3C-4A4C-8B6C-330749ADE2A2}"/>
          </ac:cxnSpMkLst>
        </pc:cxnChg>
      </pc:sldChg>
      <pc:sldChg chg="delSp modSp add mod">
        <pc:chgData name="Faeder, James R" userId="fdbdb125-015b-44ea-94cd-dde16afa12a6" providerId="ADAL" clId="{C0C7333D-56A8-4B41-9556-F2E81ABBB0DD}" dt="2021-07-10T19:05:49.919" v="1645" actId="478"/>
        <pc:sldMkLst>
          <pc:docMk/>
          <pc:sldMk cId="3878509175" sldId="1784"/>
        </pc:sldMkLst>
        <pc:picChg chg="mod">
          <ac:chgData name="Faeder, James R" userId="fdbdb125-015b-44ea-94cd-dde16afa12a6" providerId="ADAL" clId="{C0C7333D-56A8-4B41-9556-F2E81ABBB0DD}" dt="2021-07-10T19:05:48.608" v="1644" actId="14826"/>
          <ac:picMkLst>
            <pc:docMk/>
            <pc:sldMk cId="3878509175" sldId="1784"/>
            <ac:picMk id="6" creationId="{3138CBE6-ABFF-414A-979A-A37615445E23}"/>
          </ac:picMkLst>
        </pc:picChg>
        <pc:cxnChg chg="del">
          <ac:chgData name="Faeder, James R" userId="fdbdb125-015b-44ea-94cd-dde16afa12a6" providerId="ADAL" clId="{C0C7333D-56A8-4B41-9556-F2E81ABBB0DD}" dt="2021-07-10T19:05:49.919" v="1645" actId="478"/>
          <ac:cxnSpMkLst>
            <pc:docMk/>
            <pc:sldMk cId="3878509175" sldId="1784"/>
            <ac:cxnSpMk id="7" creationId="{C19F7426-AC3C-4A4C-8B6C-330749ADE2A2}"/>
          </ac:cxnSpMkLst>
        </pc:cxnChg>
      </pc:sldChg>
      <pc:sldChg chg="modSp add mod">
        <pc:chgData name="Faeder, James R" userId="fdbdb125-015b-44ea-94cd-dde16afa12a6" providerId="ADAL" clId="{C0C7333D-56A8-4B41-9556-F2E81ABBB0DD}" dt="2021-07-10T19:08:06.886" v="1775" actId="20577"/>
        <pc:sldMkLst>
          <pc:docMk/>
          <pc:sldMk cId="3045814407" sldId="1785"/>
        </pc:sldMkLst>
        <pc:spChg chg="mod">
          <ac:chgData name="Faeder, James R" userId="fdbdb125-015b-44ea-94cd-dde16afa12a6" providerId="ADAL" clId="{C0C7333D-56A8-4B41-9556-F2E81ABBB0DD}" dt="2021-07-10T19:08:06.886" v="1775" actId="20577"/>
          <ac:spMkLst>
            <pc:docMk/>
            <pc:sldMk cId="3045814407" sldId="1785"/>
            <ac:spMk id="9" creationId="{2BDF7609-C840-3849-AC2C-9A46C6BAE50B}"/>
          </ac:spMkLst>
        </pc:spChg>
      </pc:sldChg>
      <pc:sldChg chg="modSp add mod">
        <pc:chgData name="Faeder, James R" userId="fdbdb125-015b-44ea-94cd-dde16afa12a6" providerId="ADAL" clId="{C0C7333D-56A8-4B41-9556-F2E81ABBB0DD}" dt="2021-07-10T19:09:32.551" v="1826" actId="20577"/>
        <pc:sldMkLst>
          <pc:docMk/>
          <pc:sldMk cId="3772910052" sldId="1786"/>
        </pc:sldMkLst>
        <pc:spChg chg="mod">
          <ac:chgData name="Faeder, James R" userId="fdbdb125-015b-44ea-94cd-dde16afa12a6" providerId="ADAL" clId="{C0C7333D-56A8-4B41-9556-F2E81ABBB0DD}" dt="2021-07-10T19:09:32.551" v="1826" actId="20577"/>
          <ac:spMkLst>
            <pc:docMk/>
            <pc:sldMk cId="3772910052" sldId="1786"/>
            <ac:spMk id="9" creationId="{2BDF7609-C840-3849-AC2C-9A46C6BAE50B}"/>
          </ac:spMkLst>
        </pc:spChg>
        <pc:picChg chg="mod">
          <ac:chgData name="Faeder, James R" userId="fdbdb125-015b-44ea-94cd-dde16afa12a6" providerId="ADAL" clId="{C0C7333D-56A8-4B41-9556-F2E81ABBB0DD}" dt="2021-07-10T19:09:17.127" v="1777" actId="14826"/>
          <ac:picMkLst>
            <pc:docMk/>
            <pc:sldMk cId="3772910052" sldId="1786"/>
            <ac:picMk id="6" creationId="{3138CBE6-ABFF-414A-979A-A37615445E23}"/>
          </ac:picMkLst>
        </pc:picChg>
      </pc:sldChg>
      <pc:sldChg chg="modSp add mod">
        <pc:chgData name="Faeder, James R" userId="fdbdb125-015b-44ea-94cd-dde16afa12a6" providerId="ADAL" clId="{C0C7333D-56A8-4B41-9556-F2E81ABBB0DD}" dt="2021-07-10T19:10:16.561" v="1849" actId="20577"/>
        <pc:sldMkLst>
          <pc:docMk/>
          <pc:sldMk cId="3055832192" sldId="1787"/>
        </pc:sldMkLst>
        <pc:spChg chg="mod">
          <ac:chgData name="Faeder, James R" userId="fdbdb125-015b-44ea-94cd-dde16afa12a6" providerId="ADAL" clId="{C0C7333D-56A8-4B41-9556-F2E81ABBB0DD}" dt="2021-07-10T19:10:16.561" v="1849" actId="20577"/>
          <ac:spMkLst>
            <pc:docMk/>
            <pc:sldMk cId="3055832192" sldId="1787"/>
            <ac:spMk id="9" creationId="{2BDF7609-C840-3849-AC2C-9A46C6BAE50B}"/>
          </ac:spMkLst>
        </pc:spChg>
        <pc:picChg chg="mod">
          <ac:chgData name="Faeder, James R" userId="fdbdb125-015b-44ea-94cd-dde16afa12a6" providerId="ADAL" clId="{C0C7333D-56A8-4B41-9556-F2E81ABBB0DD}" dt="2021-07-10T19:09:53.121" v="1828" actId="14826"/>
          <ac:picMkLst>
            <pc:docMk/>
            <pc:sldMk cId="3055832192" sldId="1787"/>
            <ac:picMk id="6" creationId="{3138CBE6-ABFF-414A-979A-A37615445E23}"/>
          </ac:picMkLst>
        </pc:picChg>
      </pc:sldChg>
      <pc:sldChg chg="modSp add mod">
        <pc:chgData name="Faeder, James R" userId="fdbdb125-015b-44ea-94cd-dde16afa12a6" providerId="ADAL" clId="{C0C7333D-56A8-4B41-9556-F2E81ABBB0DD}" dt="2021-07-10T19:11:06.946" v="1908" actId="20577"/>
        <pc:sldMkLst>
          <pc:docMk/>
          <pc:sldMk cId="77696792" sldId="1788"/>
        </pc:sldMkLst>
        <pc:spChg chg="mod">
          <ac:chgData name="Faeder, James R" userId="fdbdb125-015b-44ea-94cd-dde16afa12a6" providerId="ADAL" clId="{C0C7333D-56A8-4B41-9556-F2E81ABBB0DD}" dt="2021-07-10T19:11:06.946" v="1908" actId="20577"/>
          <ac:spMkLst>
            <pc:docMk/>
            <pc:sldMk cId="77696792" sldId="1788"/>
            <ac:spMk id="9" creationId="{2BDF7609-C840-3849-AC2C-9A46C6BAE50B}"/>
          </ac:spMkLst>
        </pc:spChg>
      </pc:sldChg>
      <pc:sldChg chg="modSp add mod">
        <pc:chgData name="Faeder, James R" userId="fdbdb125-015b-44ea-94cd-dde16afa12a6" providerId="ADAL" clId="{C0C7333D-56A8-4B41-9556-F2E81ABBB0DD}" dt="2021-07-10T19:12:37.979" v="1911" actId="14826"/>
        <pc:sldMkLst>
          <pc:docMk/>
          <pc:sldMk cId="1033255749" sldId="1789"/>
        </pc:sldMkLst>
        <pc:picChg chg="mod">
          <ac:chgData name="Faeder, James R" userId="fdbdb125-015b-44ea-94cd-dde16afa12a6" providerId="ADAL" clId="{C0C7333D-56A8-4B41-9556-F2E81ABBB0DD}" dt="2021-07-10T19:12:37.979" v="1911" actId="14826"/>
          <ac:picMkLst>
            <pc:docMk/>
            <pc:sldMk cId="1033255749" sldId="1789"/>
            <ac:picMk id="6" creationId="{3138CBE6-ABFF-414A-979A-A37615445E23}"/>
          </ac:picMkLst>
        </pc:picChg>
      </pc:sldChg>
      <pc:sldChg chg="modSp add mod modAnim">
        <pc:chgData name="Faeder, James R" userId="fdbdb125-015b-44ea-94cd-dde16afa12a6" providerId="ADAL" clId="{C0C7333D-56A8-4B41-9556-F2E81ABBB0DD}" dt="2021-07-10T19:19:45.226" v="2533" actId="20577"/>
        <pc:sldMkLst>
          <pc:docMk/>
          <pc:sldMk cId="4080811958" sldId="1790"/>
        </pc:sldMkLst>
        <pc:spChg chg="mod">
          <ac:chgData name="Faeder, James R" userId="fdbdb125-015b-44ea-94cd-dde16afa12a6" providerId="ADAL" clId="{C0C7333D-56A8-4B41-9556-F2E81ABBB0DD}" dt="2021-07-10T19:19:45.226" v="2533" actId="20577"/>
          <ac:spMkLst>
            <pc:docMk/>
            <pc:sldMk cId="4080811958" sldId="1790"/>
            <ac:spMk id="2" creationId="{F1B7D87C-87A1-F345-A06A-D0CDA3B4A577}"/>
          </ac:spMkLst>
        </pc:spChg>
        <pc:spChg chg="mod">
          <ac:chgData name="Faeder, James R" userId="fdbdb125-015b-44ea-94cd-dde16afa12a6" providerId="ADAL" clId="{C0C7333D-56A8-4B41-9556-F2E81ABBB0DD}" dt="2021-07-10T19:17:42.790" v="2500" actId="12"/>
          <ac:spMkLst>
            <pc:docMk/>
            <pc:sldMk cId="4080811958" sldId="1790"/>
            <ac:spMk id="9" creationId="{2BDF7609-C840-3849-AC2C-9A46C6BAE50B}"/>
          </ac:spMkLst>
        </pc:spChg>
      </pc:sldChg>
      <pc:sldChg chg="modSp add mod modAnim">
        <pc:chgData name="Faeder, James R" userId="fdbdb125-015b-44ea-94cd-dde16afa12a6" providerId="ADAL" clId="{C0C7333D-56A8-4B41-9556-F2E81ABBB0DD}" dt="2021-07-10T19:20:00.086" v="2534"/>
        <pc:sldMkLst>
          <pc:docMk/>
          <pc:sldMk cId="2444246872" sldId="1791"/>
        </pc:sldMkLst>
        <pc:spChg chg="mod">
          <ac:chgData name="Faeder, James R" userId="fdbdb125-015b-44ea-94cd-dde16afa12a6" providerId="ADAL" clId="{C0C7333D-56A8-4B41-9556-F2E81ABBB0DD}" dt="2021-07-10T19:20:00.086" v="2534"/>
          <ac:spMkLst>
            <pc:docMk/>
            <pc:sldMk cId="2444246872" sldId="1791"/>
            <ac:spMk id="2" creationId="{F1B7D87C-87A1-F345-A06A-D0CDA3B4A577}"/>
          </ac:spMkLst>
        </pc:spChg>
        <pc:picChg chg="mod">
          <ac:chgData name="Faeder, James R" userId="fdbdb125-015b-44ea-94cd-dde16afa12a6" providerId="ADAL" clId="{C0C7333D-56A8-4B41-9556-F2E81ABBB0DD}" dt="2021-07-10T19:19:10.743" v="2508" actId="14826"/>
          <ac:picMkLst>
            <pc:docMk/>
            <pc:sldMk cId="2444246872" sldId="1791"/>
            <ac:picMk id="6" creationId="{3138CBE6-ABFF-414A-979A-A37615445E23}"/>
          </ac:picMkLst>
        </pc:picChg>
      </pc:sldChg>
      <pc:sldChg chg="addSp delSp modSp new mod modClrScheme chgLayout">
        <pc:chgData name="Faeder, James R" userId="fdbdb125-015b-44ea-94cd-dde16afa12a6" providerId="ADAL" clId="{C0C7333D-56A8-4B41-9556-F2E81ABBB0DD}" dt="2021-07-11T17:07:39.273" v="2762" actId="14826"/>
        <pc:sldMkLst>
          <pc:docMk/>
          <pc:sldMk cId="2729354312" sldId="1792"/>
        </pc:sldMkLst>
        <pc:spChg chg="mod ord">
          <ac:chgData name="Faeder, James R" userId="fdbdb125-015b-44ea-94cd-dde16afa12a6" providerId="ADAL" clId="{C0C7333D-56A8-4B41-9556-F2E81ABBB0DD}" dt="2021-07-11T17:07:15.645" v="2759" actId="14100"/>
          <ac:spMkLst>
            <pc:docMk/>
            <pc:sldMk cId="2729354312" sldId="1792"/>
            <ac:spMk id="2" creationId="{45616B28-7860-6A46-8E9C-307A504BF6A2}"/>
          </ac:spMkLst>
        </pc:spChg>
        <pc:spChg chg="del">
          <ac:chgData name="Faeder, James R" userId="fdbdb125-015b-44ea-94cd-dde16afa12a6" providerId="ADAL" clId="{C0C7333D-56A8-4B41-9556-F2E81ABBB0DD}" dt="2021-07-11T17:04:59.625" v="2725"/>
          <ac:spMkLst>
            <pc:docMk/>
            <pc:sldMk cId="2729354312" sldId="1792"/>
            <ac:spMk id="3" creationId="{B4E9D605-9839-2246-97C1-A3451317BD91}"/>
          </ac:spMkLst>
        </pc:spChg>
        <pc:spChg chg="mod ord">
          <ac:chgData name="Faeder, James R" userId="fdbdb125-015b-44ea-94cd-dde16afa12a6" providerId="ADAL" clId="{C0C7333D-56A8-4B41-9556-F2E81ABBB0DD}" dt="2021-07-11T17:06:38.215" v="2734" actId="700"/>
          <ac:spMkLst>
            <pc:docMk/>
            <pc:sldMk cId="2729354312" sldId="1792"/>
            <ac:spMk id="4" creationId="{162D2B7B-0598-AD44-B5F1-FD27BD4C9284}"/>
          </ac:spMkLst>
        </pc:spChg>
        <pc:spChg chg="add del mod">
          <ac:chgData name="Faeder, James R" userId="fdbdb125-015b-44ea-94cd-dde16afa12a6" providerId="ADAL" clId="{C0C7333D-56A8-4B41-9556-F2E81ABBB0DD}" dt="2021-07-11T17:05:28.747" v="2729"/>
          <ac:spMkLst>
            <pc:docMk/>
            <pc:sldMk cId="2729354312" sldId="1792"/>
            <ac:spMk id="7" creationId="{FF1EC813-4836-484B-82B3-F738715468D9}"/>
          </ac:spMkLst>
        </pc:spChg>
        <pc:spChg chg="add del mod">
          <ac:chgData name="Faeder, James R" userId="fdbdb125-015b-44ea-94cd-dde16afa12a6" providerId="ADAL" clId="{C0C7333D-56A8-4B41-9556-F2E81ABBB0DD}" dt="2021-07-11T17:06:38.215" v="2734" actId="700"/>
          <ac:spMkLst>
            <pc:docMk/>
            <pc:sldMk cId="2729354312" sldId="1792"/>
            <ac:spMk id="11" creationId="{45692D2C-85A2-D04A-AED7-EDF4EE6E3DDE}"/>
          </ac:spMkLst>
        </pc:spChg>
        <pc:picChg chg="add del mod">
          <ac:chgData name="Faeder, James R" userId="fdbdb125-015b-44ea-94cd-dde16afa12a6" providerId="ADAL" clId="{C0C7333D-56A8-4B41-9556-F2E81ABBB0DD}" dt="2021-07-11T17:05:06.432" v="2726" actId="478"/>
          <ac:picMkLst>
            <pc:docMk/>
            <pc:sldMk cId="2729354312" sldId="1792"/>
            <ac:picMk id="5" creationId="{CC60EE4F-6E11-B344-AB3A-FD7B8463FFC2}"/>
          </ac:picMkLst>
        </pc:picChg>
        <pc:picChg chg="add del">
          <ac:chgData name="Faeder, James R" userId="fdbdb125-015b-44ea-94cd-dde16afa12a6" providerId="ADAL" clId="{C0C7333D-56A8-4B41-9556-F2E81ABBB0DD}" dt="2021-07-11T17:05:26.635" v="2728"/>
          <ac:picMkLst>
            <pc:docMk/>
            <pc:sldMk cId="2729354312" sldId="1792"/>
            <ac:picMk id="8" creationId="{29DD517B-FFF4-8845-9A39-CE3A631ABAD4}"/>
          </ac:picMkLst>
        </pc:picChg>
        <pc:picChg chg="add del mod">
          <ac:chgData name="Faeder, James R" userId="fdbdb125-015b-44ea-94cd-dde16afa12a6" providerId="ADAL" clId="{C0C7333D-56A8-4B41-9556-F2E81ABBB0DD}" dt="2021-07-11T17:06:22.930" v="2732" actId="21"/>
          <ac:picMkLst>
            <pc:docMk/>
            <pc:sldMk cId="2729354312" sldId="1792"/>
            <ac:picMk id="9" creationId="{6E62C522-E4EA-6B4F-B103-B5F855833B09}"/>
          </ac:picMkLst>
        </pc:picChg>
        <pc:picChg chg="add del mod">
          <ac:chgData name="Faeder, James R" userId="fdbdb125-015b-44ea-94cd-dde16afa12a6" providerId="ADAL" clId="{C0C7333D-56A8-4B41-9556-F2E81ABBB0DD}" dt="2021-07-11T17:07:39.273" v="2762" actId="14826"/>
          <ac:picMkLst>
            <pc:docMk/>
            <pc:sldMk cId="2729354312" sldId="1792"/>
            <ac:picMk id="12" creationId="{ABF7B744-C8AD-D745-B2DA-B954EEA5CF5E}"/>
          </ac:picMkLst>
        </pc:picChg>
      </pc:sldChg>
      <pc:sldChg chg="modSp add mod">
        <pc:chgData name="Faeder, James R" userId="fdbdb125-015b-44ea-94cd-dde16afa12a6" providerId="ADAL" clId="{C0C7333D-56A8-4B41-9556-F2E81ABBB0DD}" dt="2021-07-11T17:31:40.168" v="3064" actId="20577"/>
        <pc:sldMkLst>
          <pc:docMk/>
          <pc:sldMk cId="1635560240" sldId="1793"/>
        </pc:sldMkLst>
        <pc:spChg chg="mod">
          <ac:chgData name="Faeder, James R" userId="fdbdb125-015b-44ea-94cd-dde16afa12a6" providerId="ADAL" clId="{C0C7333D-56A8-4B41-9556-F2E81ABBB0DD}" dt="2021-07-11T17:31:40.168" v="3064" actId="20577"/>
          <ac:spMkLst>
            <pc:docMk/>
            <pc:sldMk cId="1635560240" sldId="1793"/>
            <ac:spMk id="2" creationId="{45616B28-7860-6A46-8E9C-307A504BF6A2}"/>
          </ac:spMkLst>
        </pc:spChg>
        <pc:picChg chg="mod">
          <ac:chgData name="Faeder, James R" userId="fdbdb125-015b-44ea-94cd-dde16afa12a6" providerId="ADAL" clId="{C0C7333D-56A8-4B41-9556-F2E81ABBB0DD}" dt="2021-07-11T17:09:12.406" v="2886" actId="14826"/>
          <ac:picMkLst>
            <pc:docMk/>
            <pc:sldMk cId="1635560240" sldId="1793"/>
            <ac:picMk id="12" creationId="{ABF7B744-C8AD-D745-B2DA-B954EEA5CF5E}"/>
          </ac:picMkLst>
        </pc:picChg>
      </pc:sldChg>
      <pc:sldChg chg="modSp add mod">
        <pc:chgData name="Faeder, James R" userId="fdbdb125-015b-44ea-94cd-dde16afa12a6" providerId="ADAL" clId="{C0C7333D-56A8-4B41-9556-F2E81ABBB0DD}" dt="2021-07-11T17:31:24.884" v="3052"/>
        <pc:sldMkLst>
          <pc:docMk/>
          <pc:sldMk cId="2570721853" sldId="1794"/>
        </pc:sldMkLst>
        <pc:spChg chg="mod">
          <ac:chgData name="Faeder, James R" userId="fdbdb125-015b-44ea-94cd-dde16afa12a6" providerId="ADAL" clId="{C0C7333D-56A8-4B41-9556-F2E81ABBB0DD}" dt="2021-07-11T17:31:24.884" v="3052"/>
          <ac:spMkLst>
            <pc:docMk/>
            <pc:sldMk cId="2570721853" sldId="1794"/>
            <ac:spMk id="2" creationId="{45616B28-7860-6A46-8E9C-307A504BF6A2}"/>
          </ac:spMkLst>
        </pc:spChg>
        <pc:picChg chg="mod">
          <ac:chgData name="Faeder, James R" userId="fdbdb125-015b-44ea-94cd-dde16afa12a6" providerId="ADAL" clId="{C0C7333D-56A8-4B41-9556-F2E81ABBB0DD}" dt="2021-07-11T17:10:58.345" v="3030" actId="14826"/>
          <ac:picMkLst>
            <pc:docMk/>
            <pc:sldMk cId="2570721853" sldId="1794"/>
            <ac:picMk id="12" creationId="{ABF7B744-C8AD-D745-B2DA-B954EEA5CF5E}"/>
          </ac:picMkLst>
        </pc:picChg>
      </pc:sldChg>
      <pc:sldChg chg="modSp add del mod">
        <pc:chgData name="Faeder, James R" userId="fdbdb125-015b-44ea-94cd-dde16afa12a6" providerId="ADAL" clId="{C0C7333D-56A8-4B41-9556-F2E81ABBB0DD}" dt="2021-07-11T17:32:59.833" v="3069" actId="2696"/>
        <pc:sldMkLst>
          <pc:docMk/>
          <pc:sldMk cId="2244893270" sldId="1795"/>
        </pc:sldMkLst>
        <pc:spChg chg="mod">
          <ac:chgData name="Faeder, James R" userId="fdbdb125-015b-44ea-94cd-dde16afa12a6" providerId="ADAL" clId="{C0C7333D-56A8-4B41-9556-F2E81ABBB0DD}" dt="2021-07-11T17:31:07.800" v="3051" actId="27636"/>
          <ac:spMkLst>
            <pc:docMk/>
            <pc:sldMk cId="2244893270" sldId="1795"/>
            <ac:spMk id="2" creationId="{45616B28-7860-6A46-8E9C-307A504BF6A2}"/>
          </ac:spMkLst>
        </pc:spChg>
        <pc:picChg chg="mod">
          <ac:chgData name="Faeder, James R" userId="fdbdb125-015b-44ea-94cd-dde16afa12a6" providerId="ADAL" clId="{C0C7333D-56A8-4B41-9556-F2E81ABBB0DD}" dt="2021-07-11T17:11:25.284" v="3032" actId="14826"/>
          <ac:picMkLst>
            <pc:docMk/>
            <pc:sldMk cId="2244893270" sldId="1795"/>
            <ac:picMk id="12" creationId="{ABF7B744-C8AD-D745-B2DA-B954EEA5CF5E}"/>
          </ac:picMkLst>
        </pc:picChg>
      </pc:sldChg>
      <pc:sldChg chg="add del">
        <pc:chgData name="Faeder, James R" userId="fdbdb125-015b-44ea-94cd-dde16afa12a6" providerId="ADAL" clId="{C0C7333D-56A8-4B41-9556-F2E81ABBB0DD}" dt="2021-07-11T17:33:06.448" v="3070" actId="2696"/>
        <pc:sldMkLst>
          <pc:docMk/>
          <pc:sldMk cId="1631480" sldId="1796"/>
        </pc:sldMkLst>
      </pc:sldChg>
      <pc:sldChg chg="modSp add del mod ord">
        <pc:chgData name="Faeder, James R" userId="fdbdb125-015b-44ea-94cd-dde16afa12a6" providerId="ADAL" clId="{C0C7333D-56A8-4B41-9556-F2E81ABBB0DD}" dt="2021-07-11T17:31:51.662" v="3065" actId="2696"/>
        <pc:sldMkLst>
          <pc:docMk/>
          <pc:sldMk cId="3401484057" sldId="1796"/>
        </pc:sldMkLst>
        <pc:spChg chg="mod">
          <ac:chgData name="Faeder, James R" userId="fdbdb125-015b-44ea-94cd-dde16afa12a6" providerId="ADAL" clId="{C0C7333D-56A8-4B41-9556-F2E81ABBB0DD}" dt="2021-07-11T17:30:33.986" v="3041" actId="20577"/>
          <ac:spMkLst>
            <pc:docMk/>
            <pc:sldMk cId="3401484057" sldId="1796"/>
            <ac:spMk id="9" creationId="{2BDF7609-C840-3849-AC2C-9A46C6BAE50B}"/>
          </ac:spMkLst>
        </pc:spChg>
      </pc:sldChg>
      <pc:sldChg chg="modSp add del mod">
        <pc:chgData name="Faeder, James R" userId="fdbdb125-015b-44ea-94cd-dde16afa12a6" providerId="ADAL" clId="{C0C7333D-56A8-4B41-9556-F2E81ABBB0DD}" dt="2021-07-11T17:52:50.234" v="3855" actId="2696"/>
        <pc:sldMkLst>
          <pc:docMk/>
          <pc:sldMk cId="521481880" sldId="1797"/>
        </pc:sldMkLst>
        <pc:picChg chg="mod">
          <ac:chgData name="Faeder, James R" userId="fdbdb125-015b-44ea-94cd-dde16afa12a6" providerId="ADAL" clId="{C0C7333D-56A8-4B41-9556-F2E81ABBB0DD}" dt="2021-07-11T17:32:51.583" v="3068" actId="14826"/>
          <ac:picMkLst>
            <pc:docMk/>
            <pc:sldMk cId="521481880" sldId="1797"/>
            <ac:picMk id="12" creationId="{ABF7B744-C8AD-D745-B2DA-B954EEA5CF5E}"/>
          </ac:picMkLst>
        </pc:picChg>
      </pc:sldChg>
      <pc:sldChg chg="addSp modSp add del mod modAnim">
        <pc:chgData name="Faeder, James R" userId="fdbdb125-015b-44ea-94cd-dde16afa12a6" providerId="ADAL" clId="{C0C7333D-56A8-4B41-9556-F2E81ABBB0DD}" dt="2021-07-11T17:52:50.234" v="3855" actId="2696"/>
        <pc:sldMkLst>
          <pc:docMk/>
          <pc:sldMk cId="3761223121" sldId="1798"/>
        </pc:sldMkLst>
        <pc:spChg chg="mod">
          <ac:chgData name="Faeder, James R" userId="fdbdb125-015b-44ea-94cd-dde16afa12a6" providerId="ADAL" clId="{C0C7333D-56A8-4B41-9556-F2E81ABBB0DD}" dt="2021-07-11T17:34:43.901" v="3200" actId="20577"/>
          <ac:spMkLst>
            <pc:docMk/>
            <pc:sldMk cId="3761223121" sldId="1798"/>
            <ac:spMk id="2" creationId="{45616B28-7860-6A46-8E9C-307A504BF6A2}"/>
          </ac:spMkLst>
        </pc:spChg>
        <pc:spChg chg="add mod">
          <ac:chgData name="Faeder, James R" userId="fdbdb125-015b-44ea-94cd-dde16afa12a6" providerId="ADAL" clId="{C0C7333D-56A8-4B41-9556-F2E81ABBB0DD}" dt="2021-07-11T17:51:22.515" v="3854" actId="27636"/>
          <ac:spMkLst>
            <pc:docMk/>
            <pc:sldMk cId="3761223121" sldId="1798"/>
            <ac:spMk id="5" creationId="{11F4A8CD-DB4E-A545-9F07-7EC2CC929506}"/>
          </ac:spMkLst>
        </pc:spChg>
      </pc:sldChg>
      <pc:sldChg chg="add del">
        <pc:chgData name="Faeder, James R" userId="fdbdb125-015b-44ea-94cd-dde16afa12a6" providerId="ADAL" clId="{C0C7333D-56A8-4B41-9556-F2E81ABBB0DD}" dt="2021-07-11T17:52:50.234" v="3855" actId="2696"/>
        <pc:sldMkLst>
          <pc:docMk/>
          <pc:sldMk cId="2610675863" sldId="1799"/>
        </pc:sldMkLst>
      </pc:sldChg>
      <pc:sldChg chg="addSp delSp modSp add mod">
        <pc:chgData name="Faeder, James R" userId="fdbdb125-015b-44ea-94cd-dde16afa12a6" providerId="ADAL" clId="{C0C7333D-56A8-4B41-9556-F2E81ABBB0DD}" dt="2021-07-11T18:23:56.463" v="4051" actId="478"/>
        <pc:sldMkLst>
          <pc:docMk/>
          <pc:sldMk cId="415027773" sldId="1800"/>
        </pc:sldMkLst>
        <pc:spChg chg="del mod">
          <ac:chgData name="Faeder, James R" userId="fdbdb125-015b-44ea-94cd-dde16afa12a6" providerId="ADAL" clId="{C0C7333D-56A8-4B41-9556-F2E81ABBB0DD}" dt="2021-07-11T18:23:24.298" v="4049" actId="478"/>
          <ac:spMkLst>
            <pc:docMk/>
            <pc:sldMk cId="415027773" sldId="1800"/>
            <ac:spMk id="5" creationId="{11F4A8CD-DB4E-A545-9F07-7EC2CC929506}"/>
          </ac:spMkLst>
        </pc:spChg>
        <pc:picChg chg="del mod">
          <ac:chgData name="Faeder, James R" userId="fdbdb125-015b-44ea-94cd-dde16afa12a6" providerId="ADAL" clId="{C0C7333D-56A8-4B41-9556-F2E81ABBB0DD}" dt="2021-07-11T18:23:53.876" v="4050" actId="478"/>
          <ac:picMkLst>
            <pc:docMk/>
            <pc:sldMk cId="415027773" sldId="1800"/>
            <ac:picMk id="12" creationId="{ABF7B744-C8AD-D745-B2DA-B954EEA5CF5E}"/>
          </ac:picMkLst>
        </pc:picChg>
        <pc:cxnChg chg="add del mod">
          <ac:chgData name="Faeder, James R" userId="fdbdb125-015b-44ea-94cd-dde16afa12a6" providerId="ADAL" clId="{C0C7333D-56A8-4B41-9556-F2E81ABBB0DD}" dt="2021-07-11T18:23:56.463" v="4051" actId="478"/>
          <ac:cxnSpMkLst>
            <pc:docMk/>
            <pc:sldMk cId="415027773" sldId="1800"/>
            <ac:cxnSpMk id="6" creationId="{19440C50-8EE4-FB45-AA83-ACB1C72FFCE8}"/>
          </ac:cxnSpMkLst>
        </pc:cxnChg>
      </pc:sldChg>
      <pc:sldChg chg="modSp add mod">
        <pc:chgData name="Faeder, James R" userId="fdbdb125-015b-44ea-94cd-dde16afa12a6" providerId="ADAL" clId="{C0C7333D-56A8-4B41-9556-F2E81ABBB0DD}" dt="2021-07-11T17:53:25.185" v="3857" actId="14826"/>
        <pc:sldMkLst>
          <pc:docMk/>
          <pc:sldMk cId="1341835210" sldId="1801"/>
        </pc:sldMkLst>
        <pc:picChg chg="mod">
          <ac:chgData name="Faeder, James R" userId="fdbdb125-015b-44ea-94cd-dde16afa12a6" providerId="ADAL" clId="{C0C7333D-56A8-4B41-9556-F2E81ABBB0DD}" dt="2021-07-11T17:53:25.185" v="3857" actId="14826"/>
          <ac:picMkLst>
            <pc:docMk/>
            <pc:sldMk cId="1341835210" sldId="1801"/>
            <ac:picMk id="12" creationId="{ABF7B744-C8AD-D745-B2DA-B954EEA5CF5E}"/>
          </ac:picMkLst>
        </pc:picChg>
      </pc:sldChg>
      <pc:sldChg chg="addSp delSp modSp add mod delAnim modAnim">
        <pc:chgData name="Faeder, James R" userId="fdbdb125-015b-44ea-94cd-dde16afa12a6" providerId="ADAL" clId="{C0C7333D-56A8-4B41-9556-F2E81ABBB0DD}" dt="2021-07-11T18:42:17.156" v="4881" actId="478"/>
        <pc:sldMkLst>
          <pc:docMk/>
          <pc:sldMk cId="286187291" sldId="1802"/>
        </pc:sldMkLst>
        <pc:spChg chg="mod">
          <ac:chgData name="Faeder, James R" userId="fdbdb125-015b-44ea-94cd-dde16afa12a6" providerId="ADAL" clId="{C0C7333D-56A8-4B41-9556-F2E81ABBB0DD}" dt="2021-07-11T18:40:53.511" v="4875" actId="404"/>
          <ac:spMkLst>
            <pc:docMk/>
            <pc:sldMk cId="286187291" sldId="1802"/>
            <ac:spMk id="2" creationId="{45616B28-7860-6A46-8E9C-307A504BF6A2}"/>
          </ac:spMkLst>
        </pc:spChg>
        <pc:spChg chg="del mod">
          <ac:chgData name="Faeder, James R" userId="fdbdb125-015b-44ea-94cd-dde16afa12a6" providerId="ADAL" clId="{C0C7333D-56A8-4B41-9556-F2E81ABBB0DD}" dt="2021-07-11T18:39:00.463" v="4720" actId="478"/>
          <ac:spMkLst>
            <pc:docMk/>
            <pc:sldMk cId="286187291" sldId="1802"/>
            <ac:spMk id="5" creationId="{11F4A8CD-DB4E-A545-9F07-7EC2CC929506}"/>
          </ac:spMkLst>
        </pc:spChg>
        <pc:spChg chg="add del mod">
          <ac:chgData name="Faeder, James R" userId="fdbdb125-015b-44ea-94cd-dde16afa12a6" providerId="ADAL" clId="{C0C7333D-56A8-4B41-9556-F2E81ABBB0DD}" dt="2021-07-11T18:41:03.118" v="4876" actId="478"/>
          <ac:spMkLst>
            <pc:docMk/>
            <pc:sldMk cId="286187291" sldId="1802"/>
            <ac:spMk id="6" creationId="{F8A0C4A3-A4E0-4046-81A1-E31573C88DEE}"/>
          </ac:spMkLst>
        </pc:spChg>
        <pc:picChg chg="add del mod">
          <ac:chgData name="Faeder, James R" userId="fdbdb125-015b-44ea-94cd-dde16afa12a6" providerId="ADAL" clId="{C0C7333D-56A8-4B41-9556-F2E81ABBB0DD}" dt="2021-07-11T18:42:17.156" v="4881" actId="478"/>
          <ac:picMkLst>
            <pc:docMk/>
            <pc:sldMk cId="286187291" sldId="1802"/>
            <ac:picMk id="7" creationId="{C766D7B0-8A8D-FF42-9DAB-343E76FA54C5}"/>
          </ac:picMkLst>
        </pc:picChg>
        <pc:picChg chg="del mod">
          <ac:chgData name="Faeder, James R" userId="fdbdb125-015b-44ea-94cd-dde16afa12a6" providerId="ADAL" clId="{C0C7333D-56A8-4B41-9556-F2E81ABBB0DD}" dt="2021-07-11T18:39:01.786" v="4721" actId="478"/>
          <ac:picMkLst>
            <pc:docMk/>
            <pc:sldMk cId="286187291" sldId="1802"/>
            <ac:picMk id="12" creationId="{ABF7B744-C8AD-D745-B2DA-B954EEA5CF5E}"/>
          </ac:picMkLst>
        </pc:picChg>
      </pc:sldChg>
      <pc:sldChg chg="add">
        <pc:chgData name="Faeder, James R" userId="fdbdb125-015b-44ea-94cd-dde16afa12a6" providerId="ADAL" clId="{C0C7333D-56A8-4B41-9556-F2E81ABBB0DD}" dt="2021-07-11T18:22:43.842" v="4044" actId="2890"/>
        <pc:sldMkLst>
          <pc:docMk/>
          <pc:sldMk cId="3716052405" sldId="1803"/>
        </pc:sldMkLst>
      </pc:sldChg>
      <pc:sldChg chg="add">
        <pc:chgData name="Faeder, James R" userId="fdbdb125-015b-44ea-94cd-dde16afa12a6" providerId="ADAL" clId="{C0C7333D-56A8-4B41-9556-F2E81ABBB0DD}" dt="2021-07-11T18:23:08.416" v="4045" actId="2890"/>
        <pc:sldMkLst>
          <pc:docMk/>
          <pc:sldMk cId="2010949039" sldId="1804"/>
        </pc:sldMkLst>
      </pc:sldChg>
      <pc:sldChg chg="delSp modSp add mod">
        <pc:chgData name="Faeder, James R" userId="fdbdb125-015b-44ea-94cd-dde16afa12a6" providerId="ADAL" clId="{C0C7333D-56A8-4B41-9556-F2E81ABBB0DD}" dt="2021-07-11T18:24:25.061" v="4054" actId="478"/>
        <pc:sldMkLst>
          <pc:docMk/>
          <pc:sldMk cId="1249677670" sldId="1805"/>
        </pc:sldMkLst>
        <pc:picChg chg="mod">
          <ac:chgData name="Faeder, James R" userId="fdbdb125-015b-44ea-94cd-dde16afa12a6" providerId="ADAL" clId="{C0C7333D-56A8-4B41-9556-F2E81ABBB0DD}" dt="2021-07-11T18:24:22.032" v="4053" actId="14826"/>
          <ac:picMkLst>
            <pc:docMk/>
            <pc:sldMk cId="1249677670" sldId="1805"/>
            <ac:picMk id="12" creationId="{ABF7B744-C8AD-D745-B2DA-B954EEA5CF5E}"/>
          </ac:picMkLst>
        </pc:picChg>
        <pc:cxnChg chg="del">
          <ac:chgData name="Faeder, James R" userId="fdbdb125-015b-44ea-94cd-dde16afa12a6" providerId="ADAL" clId="{C0C7333D-56A8-4B41-9556-F2E81ABBB0DD}" dt="2021-07-11T18:24:25.061" v="4054" actId="478"/>
          <ac:cxnSpMkLst>
            <pc:docMk/>
            <pc:sldMk cId="1249677670" sldId="1805"/>
            <ac:cxnSpMk id="6" creationId="{19440C50-8EE4-FB45-AA83-ACB1C72FFCE8}"/>
          </ac:cxnSpMkLst>
        </pc:cxnChg>
      </pc:sldChg>
      <pc:sldChg chg="modSp add mod">
        <pc:chgData name="Faeder, James R" userId="fdbdb125-015b-44ea-94cd-dde16afa12a6" providerId="ADAL" clId="{C0C7333D-56A8-4B41-9556-F2E81ABBB0DD}" dt="2021-07-11T18:26:32.007" v="4388" actId="20577"/>
        <pc:sldMkLst>
          <pc:docMk/>
          <pc:sldMk cId="3787106704" sldId="1806"/>
        </pc:sldMkLst>
        <pc:spChg chg="mod">
          <ac:chgData name="Faeder, James R" userId="fdbdb125-015b-44ea-94cd-dde16afa12a6" providerId="ADAL" clId="{C0C7333D-56A8-4B41-9556-F2E81ABBB0DD}" dt="2021-07-11T18:26:32.007" v="4388" actId="20577"/>
          <ac:spMkLst>
            <pc:docMk/>
            <pc:sldMk cId="3787106704" sldId="1806"/>
            <ac:spMk id="5" creationId="{11F4A8CD-DB4E-A545-9F07-7EC2CC929506}"/>
          </ac:spMkLst>
        </pc:spChg>
      </pc:sldChg>
      <pc:sldChg chg="modSp add mod">
        <pc:chgData name="Faeder, James R" userId="fdbdb125-015b-44ea-94cd-dde16afa12a6" providerId="ADAL" clId="{C0C7333D-56A8-4B41-9556-F2E81ABBB0DD}" dt="2021-07-11T18:27:14.871" v="4393" actId="20577"/>
        <pc:sldMkLst>
          <pc:docMk/>
          <pc:sldMk cId="2181210551" sldId="1807"/>
        </pc:sldMkLst>
        <pc:spChg chg="mod">
          <ac:chgData name="Faeder, James R" userId="fdbdb125-015b-44ea-94cd-dde16afa12a6" providerId="ADAL" clId="{C0C7333D-56A8-4B41-9556-F2E81ABBB0DD}" dt="2021-07-11T18:27:14.871" v="4393" actId="20577"/>
          <ac:spMkLst>
            <pc:docMk/>
            <pc:sldMk cId="2181210551" sldId="1807"/>
            <ac:spMk id="5" creationId="{11F4A8CD-DB4E-A545-9F07-7EC2CC929506}"/>
          </ac:spMkLst>
        </pc:spChg>
        <pc:picChg chg="mod">
          <ac:chgData name="Faeder, James R" userId="fdbdb125-015b-44ea-94cd-dde16afa12a6" providerId="ADAL" clId="{C0C7333D-56A8-4B41-9556-F2E81ABBB0DD}" dt="2021-07-11T18:27:05.291" v="4390" actId="14826"/>
          <ac:picMkLst>
            <pc:docMk/>
            <pc:sldMk cId="2181210551" sldId="1807"/>
            <ac:picMk id="12" creationId="{ABF7B744-C8AD-D745-B2DA-B954EEA5CF5E}"/>
          </ac:picMkLst>
        </pc:picChg>
      </pc:sldChg>
      <pc:sldChg chg="modSp add mod">
        <pc:chgData name="Faeder, James R" userId="fdbdb125-015b-44ea-94cd-dde16afa12a6" providerId="ADAL" clId="{C0C7333D-56A8-4B41-9556-F2E81ABBB0DD}" dt="2021-07-11T18:28:29.401" v="4473" actId="20577"/>
        <pc:sldMkLst>
          <pc:docMk/>
          <pc:sldMk cId="3355189452" sldId="1808"/>
        </pc:sldMkLst>
        <pc:spChg chg="mod">
          <ac:chgData name="Faeder, James R" userId="fdbdb125-015b-44ea-94cd-dde16afa12a6" providerId="ADAL" clId="{C0C7333D-56A8-4B41-9556-F2E81ABBB0DD}" dt="2021-07-11T18:28:29.401" v="4473" actId="20577"/>
          <ac:spMkLst>
            <pc:docMk/>
            <pc:sldMk cId="3355189452" sldId="1808"/>
            <ac:spMk id="5" creationId="{11F4A8CD-DB4E-A545-9F07-7EC2CC929506}"/>
          </ac:spMkLst>
        </pc:spChg>
      </pc:sldChg>
      <pc:sldChg chg="modSp add mod">
        <pc:chgData name="Faeder, James R" userId="fdbdb125-015b-44ea-94cd-dde16afa12a6" providerId="ADAL" clId="{C0C7333D-56A8-4B41-9556-F2E81ABBB0DD}" dt="2021-07-11T18:30:26.977" v="4604" actId="27636"/>
        <pc:sldMkLst>
          <pc:docMk/>
          <pc:sldMk cId="3701688499" sldId="1809"/>
        </pc:sldMkLst>
        <pc:spChg chg="mod">
          <ac:chgData name="Faeder, James R" userId="fdbdb125-015b-44ea-94cd-dde16afa12a6" providerId="ADAL" clId="{C0C7333D-56A8-4B41-9556-F2E81ABBB0DD}" dt="2021-07-11T18:30:26.977" v="4604" actId="27636"/>
          <ac:spMkLst>
            <pc:docMk/>
            <pc:sldMk cId="3701688499" sldId="1809"/>
            <ac:spMk id="5" creationId="{11F4A8CD-DB4E-A545-9F07-7EC2CC929506}"/>
          </ac:spMkLst>
        </pc:spChg>
        <pc:picChg chg="mod">
          <ac:chgData name="Faeder, James R" userId="fdbdb125-015b-44ea-94cd-dde16afa12a6" providerId="ADAL" clId="{C0C7333D-56A8-4B41-9556-F2E81ABBB0DD}" dt="2021-07-11T18:28:51.134" v="4475" actId="14826"/>
          <ac:picMkLst>
            <pc:docMk/>
            <pc:sldMk cId="3701688499" sldId="1809"/>
            <ac:picMk id="12" creationId="{ABF7B744-C8AD-D745-B2DA-B954EEA5CF5E}"/>
          </ac:picMkLst>
        </pc:picChg>
      </pc:sldChg>
      <pc:sldChg chg="modSp add mod">
        <pc:chgData name="Faeder, James R" userId="fdbdb125-015b-44ea-94cd-dde16afa12a6" providerId="ADAL" clId="{C0C7333D-56A8-4B41-9556-F2E81ABBB0DD}" dt="2021-07-11T18:30:55.133" v="4610" actId="20577"/>
        <pc:sldMkLst>
          <pc:docMk/>
          <pc:sldMk cId="2556423879" sldId="1810"/>
        </pc:sldMkLst>
        <pc:spChg chg="mod">
          <ac:chgData name="Faeder, James R" userId="fdbdb125-015b-44ea-94cd-dde16afa12a6" providerId="ADAL" clId="{C0C7333D-56A8-4B41-9556-F2E81ABBB0DD}" dt="2021-07-11T18:30:55.133" v="4610" actId="20577"/>
          <ac:spMkLst>
            <pc:docMk/>
            <pc:sldMk cId="2556423879" sldId="1810"/>
            <ac:spMk id="5" creationId="{11F4A8CD-DB4E-A545-9F07-7EC2CC929506}"/>
          </ac:spMkLst>
        </pc:spChg>
      </pc:sldChg>
      <pc:sldChg chg="modSp add mod">
        <pc:chgData name="Faeder, James R" userId="fdbdb125-015b-44ea-94cd-dde16afa12a6" providerId="ADAL" clId="{C0C7333D-56A8-4B41-9556-F2E81ABBB0DD}" dt="2021-07-11T18:31:39.211" v="4612" actId="14826"/>
        <pc:sldMkLst>
          <pc:docMk/>
          <pc:sldMk cId="368149297" sldId="1811"/>
        </pc:sldMkLst>
        <pc:picChg chg="mod">
          <ac:chgData name="Faeder, James R" userId="fdbdb125-015b-44ea-94cd-dde16afa12a6" providerId="ADAL" clId="{C0C7333D-56A8-4B41-9556-F2E81ABBB0DD}" dt="2021-07-11T18:31:39.211" v="4612" actId="14826"/>
          <ac:picMkLst>
            <pc:docMk/>
            <pc:sldMk cId="368149297" sldId="1811"/>
            <ac:picMk id="12" creationId="{ABF7B744-C8AD-D745-B2DA-B954EEA5CF5E}"/>
          </ac:picMkLst>
        </pc:picChg>
      </pc:sldChg>
      <pc:sldChg chg="add ord">
        <pc:chgData name="Faeder, James R" userId="fdbdb125-015b-44ea-94cd-dde16afa12a6" providerId="ADAL" clId="{C0C7333D-56A8-4B41-9556-F2E81ABBB0DD}" dt="2021-07-11T18:38:17.003" v="4716" actId="20578"/>
        <pc:sldMkLst>
          <pc:docMk/>
          <pc:sldMk cId="2285049595" sldId="1812"/>
        </pc:sldMkLst>
      </pc:sldChg>
      <pc:sldChg chg="add del">
        <pc:chgData name="Faeder, James R" userId="fdbdb125-015b-44ea-94cd-dde16afa12a6" providerId="ADAL" clId="{C0C7333D-56A8-4B41-9556-F2E81ABBB0DD}" dt="2021-07-11T18:42:41.698" v="4882" actId="2696"/>
        <pc:sldMkLst>
          <pc:docMk/>
          <pc:sldMk cId="2395844496" sldId="1813"/>
        </pc:sldMkLst>
      </pc:sldChg>
      <pc:sldChg chg="addSp delSp modSp add mod">
        <pc:chgData name="Faeder, James R" userId="fdbdb125-015b-44ea-94cd-dde16afa12a6" providerId="ADAL" clId="{C0C7333D-56A8-4B41-9556-F2E81ABBB0DD}" dt="2021-07-11T18:44:03.111" v="4930" actId="478"/>
        <pc:sldMkLst>
          <pc:docMk/>
          <pc:sldMk cId="3675600019" sldId="1814"/>
        </pc:sldMkLst>
        <pc:spChg chg="add del mod">
          <ac:chgData name="Faeder, James R" userId="fdbdb125-015b-44ea-94cd-dde16afa12a6" providerId="ADAL" clId="{C0C7333D-56A8-4B41-9556-F2E81ABBB0DD}" dt="2021-07-11T18:44:03.111" v="4930" actId="478"/>
          <ac:spMkLst>
            <pc:docMk/>
            <pc:sldMk cId="3675600019" sldId="1814"/>
            <ac:spMk id="6" creationId="{16D1C58C-5102-A748-8B92-90FEEC1A1DBC}"/>
          </ac:spMkLst>
        </pc:spChg>
        <pc:picChg chg="add del">
          <ac:chgData name="Faeder, James R" userId="fdbdb125-015b-44ea-94cd-dde16afa12a6" providerId="ADAL" clId="{C0C7333D-56A8-4B41-9556-F2E81ABBB0DD}" dt="2021-07-11T18:42:56.655" v="4884"/>
          <ac:picMkLst>
            <pc:docMk/>
            <pc:sldMk cId="3675600019" sldId="1814"/>
            <ac:picMk id="3" creationId="{AECCBB8A-D9AD-3545-B4BF-B479EA26C589}"/>
          </ac:picMkLst>
        </pc:picChg>
      </pc:sldChg>
      <pc:sldChg chg="addSp modSp add mod">
        <pc:chgData name="Faeder, James R" userId="fdbdb125-015b-44ea-94cd-dde16afa12a6" providerId="ADAL" clId="{C0C7333D-56A8-4B41-9556-F2E81ABBB0DD}" dt="2021-07-11T20:03:54.685" v="5431" actId="1076"/>
        <pc:sldMkLst>
          <pc:docMk/>
          <pc:sldMk cId="1100802035" sldId="1815"/>
        </pc:sldMkLst>
        <pc:spChg chg="mod">
          <ac:chgData name="Faeder, James R" userId="fdbdb125-015b-44ea-94cd-dde16afa12a6" providerId="ADAL" clId="{C0C7333D-56A8-4B41-9556-F2E81ABBB0DD}" dt="2021-07-11T18:44:11.934" v="4931" actId="20577"/>
          <ac:spMkLst>
            <pc:docMk/>
            <pc:sldMk cId="1100802035" sldId="1815"/>
            <ac:spMk id="6" creationId="{16D1C58C-5102-A748-8B92-90FEEC1A1DBC}"/>
          </ac:spMkLst>
        </pc:spChg>
        <pc:picChg chg="mod">
          <ac:chgData name="Faeder, James R" userId="fdbdb125-015b-44ea-94cd-dde16afa12a6" providerId="ADAL" clId="{C0C7333D-56A8-4B41-9556-F2E81ABBB0DD}" dt="2021-07-11T18:44:29.871" v="4932" actId="14826"/>
          <ac:picMkLst>
            <pc:docMk/>
            <pc:sldMk cId="1100802035" sldId="1815"/>
            <ac:picMk id="7" creationId="{C766D7B0-8A8D-FF42-9DAB-343E76FA54C5}"/>
          </ac:picMkLst>
        </pc:picChg>
        <pc:cxnChg chg="add mod">
          <ac:chgData name="Faeder, James R" userId="fdbdb125-015b-44ea-94cd-dde16afa12a6" providerId="ADAL" clId="{C0C7333D-56A8-4B41-9556-F2E81ABBB0DD}" dt="2021-07-11T20:03:54.685" v="5431" actId="1076"/>
          <ac:cxnSpMkLst>
            <pc:docMk/>
            <pc:sldMk cId="1100802035" sldId="1815"/>
            <ac:cxnSpMk id="8" creationId="{27306057-19EC-2E49-8D2F-E6D8A2302E61}"/>
          </ac:cxnSpMkLst>
        </pc:cxnChg>
      </pc:sldChg>
      <pc:sldChg chg="modSp add mod">
        <pc:chgData name="Faeder, James R" userId="fdbdb125-015b-44ea-94cd-dde16afa12a6" providerId="ADAL" clId="{C0C7333D-56A8-4B41-9556-F2E81ABBB0DD}" dt="2021-07-11T18:45:16.124" v="4934" actId="14826"/>
        <pc:sldMkLst>
          <pc:docMk/>
          <pc:sldMk cId="604118499" sldId="1816"/>
        </pc:sldMkLst>
        <pc:picChg chg="mod">
          <ac:chgData name="Faeder, James R" userId="fdbdb125-015b-44ea-94cd-dde16afa12a6" providerId="ADAL" clId="{C0C7333D-56A8-4B41-9556-F2E81ABBB0DD}" dt="2021-07-11T18:45:16.124" v="4934" actId="14826"/>
          <ac:picMkLst>
            <pc:docMk/>
            <pc:sldMk cId="604118499" sldId="1816"/>
            <ac:picMk id="7" creationId="{C766D7B0-8A8D-FF42-9DAB-343E76FA54C5}"/>
          </ac:picMkLst>
        </pc:picChg>
      </pc:sldChg>
      <pc:sldChg chg="modSp add mod">
        <pc:chgData name="Faeder, James R" userId="fdbdb125-015b-44ea-94cd-dde16afa12a6" providerId="ADAL" clId="{C0C7333D-56A8-4B41-9556-F2E81ABBB0DD}" dt="2021-07-11T18:48:52.071" v="5107" actId="20577"/>
        <pc:sldMkLst>
          <pc:docMk/>
          <pc:sldMk cId="2379574941" sldId="1817"/>
        </pc:sldMkLst>
        <pc:spChg chg="mod">
          <ac:chgData name="Faeder, James R" userId="fdbdb125-015b-44ea-94cd-dde16afa12a6" providerId="ADAL" clId="{C0C7333D-56A8-4B41-9556-F2E81ABBB0DD}" dt="2021-07-11T18:48:52.071" v="5107" actId="20577"/>
          <ac:spMkLst>
            <pc:docMk/>
            <pc:sldMk cId="2379574941" sldId="1817"/>
            <ac:spMk id="6" creationId="{16D1C58C-5102-A748-8B92-90FEEC1A1DBC}"/>
          </ac:spMkLst>
        </pc:spChg>
      </pc:sldChg>
      <pc:sldChg chg="modSp add mod">
        <pc:chgData name="Faeder, James R" userId="fdbdb125-015b-44ea-94cd-dde16afa12a6" providerId="ADAL" clId="{C0C7333D-56A8-4B41-9556-F2E81ABBB0DD}" dt="2021-07-11T18:50:31.722" v="5112" actId="20577"/>
        <pc:sldMkLst>
          <pc:docMk/>
          <pc:sldMk cId="2633492457" sldId="1818"/>
        </pc:sldMkLst>
        <pc:spChg chg="mod">
          <ac:chgData name="Faeder, James R" userId="fdbdb125-015b-44ea-94cd-dde16afa12a6" providerId="ADAL" clId="{C0C7333D-56A8-4B41-9556-F2E81ABBB0DD}" dt="2021-07-11T18:50:31.722" v="5112" actId="20577"/>
          <ac:spMkLst>
            <pc:docMk/>
            <pc:sldMk cId="2633492457" sldId="1818"/>
            <ac:spMk id="6" creationId="{16D1C58C-5102-A748-8B92-90FEEC1A1DBC}"/>
          </ac:spMkLst>
        </pc:spChg>
        <pc:picChg chg="mod">
          <ac:chgData name="Faeder, James R" userId="fdbdb125-015b-44ea-94cd-dde16afa12a6" providerId="ADAL" clId="{C0C7333D-56A8-4B41-9556-F2E81ABBB0DD}" dt="2021-07-11T18:50:19.400" v="5109" actId="14826"/>
          <ac:picMkLst>
            <pc:docMk/>
            <pc:sldMk cId="2633492457" sldId="1818"/>
            <ac:picMk id="7" creationId="{C766D7B0-8A8D-FF42-9DAB-343E76FA54C5}"/>
          </ac:picMkLst>
        </pc:picChg>
      </pc:sldChg>
      <pc:sldChg chg="modSp add mod">
        <pc:chgData name="Faeder, James R" userId="fdbdb125-015b-44ea-94cd-dde16afa12a6" providerId="ADAL" clId="{C0C7333D-56A8-4B41-9556-F2E81ABBB0DD}" dt="2021-07-11T18:53:22.464" v="5266" actId="20577"/>
        <pc:sldMkLst>
          <pc:docMk/>
          <pc:sldMk cId="687757022" sldId="1819"/>
        </pc:sldMkLst>
        <pc:spChg chg="mod">
          <ac:chgData name="Faeder, James R" userId="fdbdb125-015b-44ea-94cd-dde16afa12a6" providerId="ADAL" clId="{C0C7333D-56A8-4B41-9556-F2E81ABBB0DD}" dt="2021-07-11T18:53:22.464" v="5266" actId="20577"/>
          <ac:spMkLst>
            <pc:docMk/>
            <pc:sldMk cId="687757022" sldId="1819"/>
            <ac:spMk id="6" creationId="{16D1C58C-5102-A748-8B92-90FEEC1A1DBC}"/>
          </ac:spMkLst>
        </pc:spChg>
      </pc:sldChg>
      <pc:sldChg chg="modSp add mod">
        <pc:chgData name="Faeder, James R" userId="fdbdb125-015b-44ea-94cd-dde16afa12a6" providerId="ADAL" clId="{C0C7333D-56A8-4B41-9556-F2E81ABBB0DD}" dt="2021-07-11T18:52:55.246" v="5263" actId="20577"/>
        <pc:sldMkLst>
          <pc:docMk/>
          <pc:sldMk cId="3938690522" sldId="1820"/>
        </pc:sldMkLst>
        <pc:spChg chg="mod">
          <ac:chgData name="Faeder, James R" userId="fdbdb125-015b-44ea-94cd-dde16afa12a6" providerId="ADAL" clId="{C0C7333D-56A8-4B41-9556-F2E81ABBB0DD}" dt="2021-07-11T18:52:55.246" v="5263" actId="20577"/>
          <ac:spMkLst>
            <pc:docMk/>
            <pc:sldMk cId="3938690522" sldId="1820"/>
            <ac:spMk id="6" creationId="{16D1C58C-5102-A748-8B92-90FEEC1A1DBC}"/>
          </ac:spMkLst>
        </pc:spChg>
        <pc:picChg chg="mod">
          <ac:chgData name="Faeder, James R" userId="fdbdb125-015b-44ea-94cd-dde16afa12a6" providerId="ADAL" clId="{C0C7333D-56A8-4B41-9556-F2E81ABBB0DD}" dt="2021-07-11T18:52:44.143" v="5252" actId="14826"/>
          <ac:picMkLst>
            <pc:docMk/>
            <pc:sldMk cId="3938690522" sldId="1820"/>
            <ac:picMk id="7" creationId="{C766D7B0-8A8D-FF42-9DAB-343E76FA54C5}"/>
          </ac:picMkLst>
        </pc:picChg>
      </pc:sldChg>
      <pc:sldChg chg="modSp add mod">
        <pc:chgData name="Faeder, James R" userId="fdbdb125-015b-44ea-94cd-dde16afa12a6" providerId="ADAL" clId="{C0C7333D-56A8-4B41-9556-F2E81ABBB0DD}" dt="2021-07-11T18:54:42.618" v="5306" actId="20577"/>
        <pc:sldMkLst>
          <pc:docMk/>
          <pc:sldMk cId="1397798073" sldId="1821"/>
        </pc:sldMkLst>
        <pc:spChg chg="mod">
          <ac:chgData name="Faeder, James R" userId="fdbdb125-015b-44ea-94cd-dde16afa12a6" providerId="ADAL" clId="{C0C7333D-56A8-4B41-9556-F2E81ABBB0DD}" dt="2021-07-11T18:54:42.618" v="5306" actId="20577"/>
          <ac:spMkLst>
            <pc:docMk/>
            <pc:sldMk cId="1397798073" sldId="1821"/>
            <ac:spMk id="6" creationId="{16D1C58C-5102-A748-8B92-90FEEC1A1DBC}"/>
          </ac:spMkLst>
        </pc:spChg>
      </pc:sldChg>
      <pc:sldChg chg="modSp add mod">
        <pc:chgData name="Faeder, James R" userId="fdbdb125-015b-44ea-94cd-dde16afa12a6" providerId="ADAL" clId="{C0C7333D-56A8-4B41-9556-F2E81ABBB0DD}" dt="2021-07-11T18:56:12.776" v="5308" actId="14826"/>
        <pc:sldMkLst>
          <pc:docMk/>
          <pc:sldMk cId="1749819397" sldId="1822"/>
        </pc:sldMkLst>
        <pc:picChg chg="mod">
          <ac:chgData name="Faeder, James R" userId="fdbdb125-015b-44ea-94cd-dde16afa12a6" providerId="ADAL" clId="{C0C7333D-56A8-4B41-9556-F2E81ABBB0DD}" dt="2021-07-11T18:56:12.776" v="5308" actId="14826"/>
          <ac:picMkLst>
            <pc:docMk/>
            <pc:sldMk cId="1749819397" sldId="1822"/>
            <ac:picMk id="7" creationId="{C766D7B0-8A8D-FF42-9DAB-343E76FA54C5}"/>
          </ac:picMkLst>
        </pc:picChg>
      </pc:sldChg>
      <pc:sldChg chg="addSp delSp modSp add mod">
        <pc:chgData name="Faeder, James R" userId="fdbdb125-015b-44ea-94cd-dde16afa12a6" providerId="ADAL" clId="{C0C7333D-56A8-4B41-9556-F2E81ABBB0DD}" dt="2021-07-11T20:02:06.649" v="5408" actId="478"/>
        <pc:sldMkLst>
          <pc:docMk/>
          <pc:sldMk cId="4106464119" sldId="1823"/>
        </pc:sldMkLst>
        <pc:spChg chg="del">
          <ac:chgData name="Faeder, James R" userId="fdbdb125-015b-44ea-94cd-dde16afa12a6" providerId="ADAL" clId="{C0C7333D-56A8-4B41-9556-F2E81ABBB0DD}" dt="2021-07-11T20:00:04.180" v="5375" actId="478"/>
          <ac:spMkLst>
            <pc:docMk/>
            <pc:sldMk cId="4106464119" sldId="1823"/>
            <ac:spMk id="4" creationId="{1E061AA9-8DED-5946-950F-FDC3A84B8220}"/>
          </ac:spMkLst>
        </pc:spChg>
        <pc:spChg chg="del">
          <ac:chgData name="Faeder, James R" userId="fdbdb125-015b-44ea-94cd-dde16afa12a6" providerId="ADAL" clId="{C0C7333D-56A8-4B41-9556-F2E81ABBB0DD}" dt="2021-07-11T20:00:01.378" v="5373" actId="478"/>
          <ac:spMkLst>
            <pc:docMk/>
            <pc:sldMk cId="4106464119" sldId="1823"/>
            <ac:spMk id="7" creationId="{3870BEE9-74FA-D74A-AE24-84BD7260889D}"/>
          </ac:spMkLst>
        </pc:spChg>
        <pc:spChg chg="del">
          <ac:chgData name="Faeder, James R" userId="fdbdb125-015b-44ea-94cd-dde16afa12a6" providerId="ADAL" clId="{C0C7333D-56A8-4B41-9556-F2E81ABBB0DD}" dt="2021-07-11T20:00:03.168" v="5374" actId="478"/>
          <ac:spMkLst>
            <pc:docMk/>
            <pc:sldMk cId="4106464119" sldId="1823"/>
            <ac:spMk id="9" creationId="{C571F27B-45C4-D343-A271-7BB1A6001BD5}"/>
          </ac:spMkLst>
        </pc:spChg>
        <pc:spChg chg="add del mod">
          <ac:chgData name="Faeder, James R" userId="fdbdb125-015b-44ea-94cd-dde16afa12a6" providerId="ADAL" clId="{C0C7333D-56A8-4B41-9556-F2E81ABBB0DD}" dt="2021-07-11T20:02:06.649" v="5408" actId="478"/>
          <ac:spMkLst>
            <pc:docMk/>
            <pc:sldMk cId="4106464119" sldId="1823"/>
            <ac:spMk id="10" creationId="{16D9E0E8-2B5E-FF43-BA2F-0930AE8FFA97}"/>
          </ac:spMkLst>
        </pc:spChg>
        <pc:picChg chg="add del">
          <ac:chgData name="Faeder, James R" userId="fdbdb125-015b-44ea-94cd-dde16afa12a6" providerId="ADAL" clId="{C0C7333D-56A8-4B41-9556-F2E81ABBB0DD}" dt="2021-07-11T20:00:07.723" v="5377"/>
          <ac:picMkLst>
            <pc:docMk/>
            <pc:sldMk cId="4106464119" sldId="1823"/>
            <ac:picMk id="5" creationId="{060A7718-2DAE-5542-86BF-10CEE0475C98}"/>
          </ac:picMkLst>
        </pc:picChg>
        <pc:picChg chg="add mod">
          <ac:chgData name="Faeder, James R" userId="fdbdb125-015b-44ea-94cd-dde16afa12a6" providerId="ADAL" clId="{C0C7333D-56A8-4B41-9556-F2E81ABBB0DD}" dt="2021-07-11T20:00:36.582" v="5379" actId="14826"/>
          <ac:picMkLst>
            <pc:docMk/>
            <pc:sldMk cId="4106464119" sldId="1823"/>
            <ac:picMk id="8" creationId="{BDA6F1B9-7FE6-9448-8A7A-0C899F60C614}"/>
          </ac:picMkLst>
        </pc:picChg>
      </pc:sldChg>
      <pc:sldChg chg="addSp modSp add mod">
        <pc:chgData name="Faeder, James R" userId="fdbdb125-015b-44ea-94cd-dde16afa12a6" providerId="ADAL" clId="{C0C7333D-56A8-4B41-9556-F2E81ABBB0DD}" dt="2021-07-11T20:04:30.247" v="5433" actId="1076"/>
        <pc:sldMkLst>
          <pc:docMk/>
          <pc:sldMk cId="756183995" sldId="1824"/>
        </pc:sldMkLst>
        <pc:spChg chg="mod">
          <ac:chgData name="Faeder, James R" userId="fdbdb125-015b-44ea-94cd-dde16afa12a6" providerId="ADAL" clId="{C0C7333D-56A8-4B41-9556-F2E81ABBB0DD}" dt="2021-07-11T20:03:03.126" v="5427" actId="20577"/>
          <ac:spMkLst>
            <pc:docMk/>
            <pc:sldMk cId="756183995" sldId="1824"/>
            <ac:spMk id="10" creationId="{16D9E0E8-2B5E-FF43-BA2F-0930AE8FFA97}"/>
          </ac:spMkLst>
        </pc:spChg>
        <pc:picChg chg="mod">
          <ac:chgData name="Faeder, James R" userId="fdbdb125-015b-44ea-94cd-dde16afa12a6" providerId="ADAL" clId="{C0C7333D-56A8-4B41-9556-F2E81ABBB0DD}" dt="2021-07-11T20:02:56.992" v="5415" actId="14826"/>
          <ac:picMkLst>
            <pc:docMk/>
            <pc:sldMk cId="756183995" sldId="1824"/>
            <ac:picMk id="8" creationId="{BDA6F1B9-7FE6-9448-8A7A-0C899F60C614}"/>
          </ac:picMkLst>
        </pc:picChg>
        <pc:cxnChg chg="add mod">
          <ac:chgData name="Faeder, James R" userId="fdbdb125-015b-44ea-94cd-dde16afa12a6" providerId="ADAL" clId="{C0C7333D-56A8-4B41-9556-F2E81ABBB0DD}" dt="2021-07-11T20:04:30.247" v="5433" actId="1076"/>
          <ac:cxnSpMkLst>
            <pc:docMk/>
            <pc:sldMk cId="756183995" sldId="1824"/>
            <ac:cxnSpMk id="6" creationId="{00E39F86-05C9-2046-BCE8-69E05C6A25F5}"/>
          </ac:cxnSpMkLst>
        </pc:cxnChg>
      </pc:sldChg>
      <pc:sldChg chg="delSp modSp add mod">
        <pc:chgData name="Faeder, James R" userId="fdbdb125-015b-44ea-94cd-dde16afa12a6" providerId="ADAL" clId="{C0C7333D-56A8-4B41-9556-F2E81ABBB0DD}" dt="2021-07-11T20:05:01.610" v="5436" actId="14826"/>
        <pc:sldMkLst>
          <pc:docMk/>
          <pc:sldMk cId="1246269554" sldId="1825"/>
        </pc:sldMkLst>
        <pc:picChg chg="mod">
          <ac:chgData name="Faeder, James R" userId="fdbdb125-015b-44ea-94cd-dde16afa12a6" providerId="ADAL" clId="{C0C7333D-56A8-4B41-9556-F2E81ABBB0DD}" dt="2021-07-11T20:05:01.610" v="5436" actId="14826"/>
          <ac:picMkLst>
            <pc:docMk/>
            <pc:sldMk cId="1246269554" sldId="1825"/>
            <ac:picMk id="8" creationId="{BDA6F1B9-7FE6-9448-8A7A-0C899F60C614}"/>
          </ac:picMkLst>
        </pc:picChg>
        <pc:cxnChg chg="del">
          <ac:chgData name="Faeder, James R" userId="fdbdb125-015b-44ea-94cd-dde16afa12a6" providerId="ADAL" clId="{C0C7333D-56A8-4B41-9556-F2E81ABBB0DD}" dt="2021-07-11T20:04:37.467" v="5435" actId="478"/>
          <ac:cxnSpMkLst>
            <pc:docMk/>
            <pc:sldMk cId="1246269554" sldId="1825"/>
            <ac:cxnSpMk id="6" creationId="{00E39F86-05C9-2046-BCE8-69E05C6A25F5}"/>
          </ac:cxnSpMkLst>
        </pc:cxnChg>
      </pc:sldChg>
      <pc:sldChg chg="modSp add mod">
        <pc:chgData name="Faeder, James R" userId="fdbdb125-015b-44ea-94cd-dde16afa12a6" providerId="ADAL" clId="{C0C7333D-56A8-4B41-9556-F2E81ABBB0DD}" dt="2021-07-11T21:00:56.898" v="5611" actId="20577"/>
        <pc:sldMkLst>
          <pc:docMk/>
          <pc:sldMk cId="2885125060" sldId="1826"/>
        </pc:sldMkLst>
        <pc:spChg chg="mod">
          <ac:chgData name="Faeder, James R" userId="fdbdb125-015b-44ea-94cd-dde16afa12a6" providerId="ADAL" clId="{C0C7333D-56A8-4B41-9556-F2E81ABBB0DD}" dt="2021-07-11T21:00:56.898" v="5611" actId="20577"/>
          <ac:spMkLst>
            <pc:docMk/>
            <pc:sldMk cId="2885125060" sldId="1826"/>
            <ac:spMk id="10" creationId="{16D9E0E8-2B5E-FF43-BA2F-0930AE8FFA97}"/>
          </ac:spMkLst>
        </pc:spChg>
      </pc:sldChg>
      <pc:sldChg chg="modSp add mod">
        <pc:chgData name="Faeder, James R" userId="fdbdb125-015b-44ea-94cd-dde16afa12a6" providerId="ADAL" clId="{C0C7333D-56A8-4B41-9556-F2E81ABBB0DD}" dt="2021-07-11T21:02:51.500" v="5616" actId="14826"/>
        <pc:sldMkLst>
          <pc:docMk/>
          <pc:sldMk cId="3837462468" sldId="1827"/>
        </pc:sldMkLst>
        <pc:picChg chg="mod">
          <ac:chgData name="Faeder, James R" userId="fdbdb125-015b-44ea-94cd-dde16afa12a6" providerId="ADAL" clId="{C0C7333D-56A8-4B41-9556-F2E81ABBB0DD}" dt="2021-07-11T21:02:51.500" v="5616" actId="14826"/>
          <ac:picMkLst>
            <pc:docMk/>
            <pc:sldMk cId="3837462468" sldId="1827"/>
            <ac:picMk id="8" creationId="{BDA6F1B9-7FE6-9448-8A7A-0C899F60C614}"/>
          </ac:picMkLst>
        </pc:picChg>
      </pc:sldChg>
      <pc:sldChg chg="modSp add mod">
        <pc:chgData name="Faeder, James R" userId="fdbdb125-015b-44ea-94cd-dde16afa12a6" providerId="ADAL" clId="{C0C7333D-56A8-4B41-9556-F2E81ABBB0DD}" dt="2021-07-11T21:20:43.289" v="5691" actId="20577"/>
        <pc:sldMkLst>
          <pc:docMk/>
          <pc:sldMk cId="2821329172" sldId="1828"/>
        </pc:sldMkLst>
        <pc:spChg chg="mod">
          <ac:chgData name="Faeder, James R" userId="fdbdb125-015b-44ea-94cd-dde16afa12a6" providerId="ADAL" clId="{C0C7333D-56A8-4B41-9556-F2E81ABBB0DD}" dt="2021-07-11T21:20:43.289" v="5691" actId="20577"/>
          <ac:spMkLst>
            <pc:docMk/>
            <pc:sldMk cId="2821329172" sldId="1828"/>
            <ac:spMk id="10" creationId="{16D9E0E8-2B5E-FF43-BA2F-0930AE8FFA97}"/>
          </ac:spMkLst>
        </pc:spChg>
      </pc:sldChg>
      <pc:sldChg chg="modSp add mod">
        <pc:chgData name="Faeder, James R" userId="fdbdb125-015b-44ea-94cd-dde16afa12a6" providerId="ADAL" clId="{C0C7333D-56A8-4B41-9556-F2E81ABBB0DD}" dt="2021-07-11T21:22:15.023" v="5693" actId="14826"/>
        <pc:sldMkLst>
          <pc:docMk/>
          <pc:sldMk cId="3126071737" sldId="1829"/>
        </pc:sldMkLst>
        <pc:picChg chg="mod">
          <ac:chgData name="Faeder, James R" userId="fdbdb125-015b-44ea-94cd-dde16afa12a6" providerId="ADAL" clId="{C0C7333D-56A8-4B41-9556-F2E81ABBB0DD}" dt="2021-07-11T21:22:15.023" v="5693" actId="14826"/>
          <ac:picMkLst>
            <pc:docMk/>
            <pc:sldMk cId="3126071737" sldId="1829"/>
            <ac:picMk id="8" creationId="{BDA6F1B9-7FE6-9448-8A7A-0C899F60C614}"/>
          </ac:picMkLst>
        </pc:picChg>
      </pc:sldChg>
      <pc:sldChg chg="modSp add mod">
        <pc:chgData name="Faeder, James R" userId="fdbdb125-015b-44ea-94cd-dde16afa12a6" providerId="ADAL" clId="{C0C7333D-56A8-4B41-9556-F2E81ABBB0DD}" dt="2021-07-11T22:11:17.473" v="6089" actId="20577"/>
        <pc:sldMkLst>
          <pc:docMk/>
          <pc:sldMk cId="3049186114" sldId="1830"/>
        </pc:sldMkLst>
        <pc:spChg chg="mod">
          <ac:chgData name="Faeder, James R" userId="fdbdb125-015b-44ea-94cd-dde16afa12a6" providerId="ADAL" clId="{C0C7333D-56A8-4B41-9556-F2E81ABBB0DD}" dt="2021-07-11T22:05:02.228" v="5721" actId="20577"/>
          <ac:spMkLst>
            <pc:docMk/>
            <pc:sldMk cId="3049186114" sldId="1830"/>
            <ac:spMk id="2" creationId="{4CB848E0-EDB2-5D4A-9DE6-AE2B3F78BB35}"/>
          </ac:spMkLst>
        </pc:spChg>
        <pc:spChg chg="mod">
          <ac:chgData name="Faeder, James R" userId="fdbdb125-015b-44ea-94cd-dde16afa12a6" providerId="ADAL" clId="{C0C7333D-56A8-4B41-9556-F2E81ABBB0DD}" dt="2021-07-11T22:11:17.473" v="6089" actId="20577"/>
          <ac:spMkLst>
            <pc:docMk/>
            <pc:sldMk cId="3049186114" sldId="1830"/>
            <ac:spMk id="10" creationId="{16D9E0E8-2B5E-FF43-BA2F-0930AE8FFA97}"/>
          </ac:spMkLst>
        </pc:spChg>
      </pc:sldChg>
      <pc:sldChg chg="modSp add mod">
        <pc:chgData name="Faeder, James R" userId="fdbdb125-015b-44ea-94cd-dde16afa12a6" providerId="ADAL" clId="{C0C7333D-56A8-4B41-9556-F2E81ABBB0DD}" dt="2021-07-11T22:11:40.231" v="6092" actId="14826"/>
        <pc:sldMkLst>
          <pc:docMk/>
          <pc:sldMk cId="969209066" sldId="1831"/>
        </pc:sldMkLst>
        <pc:spChg chg="mod">
          <ac:chgData name="Faeder, James R" userId="fdbdb125-015b-44ea-94cd-dde16afa12a6" providerId="ADAL" clId="{C0C7333D-56A8-4B41-9556-F2E81ABBB0DD}" dt="2021-07-11T22:10:45.219" v="6087" actId="20577"/>
          <ac:spMkLst>
            <pc:docMk/>
            <pc:sldMk cId="969209066" sldId="1831"/>
            <ac:spMk id="10" creationId="{16D9E0E8-2B5E-FF43-BA2F-0930AE8FFA97}"/>
          </ac:spMkLst>
        </pc:spChg>
        <pc:picChg chg="mod">
          <ac:chgData name="Faeder, James R" userId="fdbdb125-015b-44ea-94cd-dde16afa12a6" providerId="ADAL" clId="{C0C7333D-56A8-4B41-9556-F2E81ABBB0DD}" dt="2021-07-11T22:11:40.231" v="6092" actId="14826"/>
          <ac:picMkLst>
            <pc:docMk/>
            <pc:sldMk cId="969209066" sldId="1831"/>
            <ac:picMk id="8" creationId="{BDA6F1B9-7FE6-9448-8A7A-0C899F60C614}"/>
          </ac:picMkLst>
        </pc:picChg>
      </pc:sldChg>
      <pc:sldChg chg="modSp add mod">
        <pc:chgData name="Faeder, James R" userId="fdbdb125-015b-44ea-94cd-dde16afa12a6" providerId="ADAL" clId="{C0C7333D-56A8-4B41-9556-F2E81ABBB0DD}" dt="2021-07-11T22:11:26.776" v="6091" actId="14826"/>
        <pc:sldMkLst>
          <pc:docMk/>
          <pc:sldMk cId="3183432406" sldId="1832"/>
        </pc:sldMkLst>
        <pc:picChg chg="mod">
          <ac:chgData name="Faeder, James R" userId="fdbdb125-015b-44ea-94cd-dde16afa12a6" providerId="ADAL" clId="{C0C7333D-56A8-4B41-9556-F2E81ABBB0DD}" dt="2021-07-11T22:11:26.776" v="6091" actId="14826"/>
          <ac:picMkLst>
            <pc:docMk/>
            <pc:sldMk cId="3183432406" sldId="1832"/>
            <ac:picMk id="8" creationId="{BDA6F1B9-7FE6-9448-8A7A-0C899F60C614}"/>
          </ac:picMkLst>
        </pc:picChg>
      </pc:sldChg>
      <pc:sldChg chg="modSp add del mod">
        <pc:chgData name="Faeder, James R" userId="fdbdb125-015b-44ea-94cd-dde16afa12a6" providerId="ADAL" clId="{C0C7333D-56A8-4B41-9556-F2E81ABBB0DD}" dt="2021-07-11T22:10:43.276" v="6085" actId="2890"/>
        <pc:sldMkLst>
          <pc:docMk/>
          <pc:sldMk cId="3591324399" sldId="1832"/>
        </pc:sldMkLst>
        <pc:picChg chg="mod">
          <ac:chgData name="Faeder, James R" userId="fdbdb125-015b-44ea-94cd-dde16afa12a6" providerId="ADAL" clId="{C0C7333D-56A8-4B41-9556-F2E81ABBB0DD}" dt="2021-07-11T22:10:40.673" v="6084" actId="14826"/>
          <ac:picMkLst>
            <pc:docMk/>
            <pc:sldMk cId="3591324399" sldId="1832"/>
            <ac:picMk id="8" creationId="{BDA6F1B9-7FE6-9448-8A7A-0C899F60C614}"/>
          </ac:picMkLst>
        </pc:picChg>
      </pc:sldChg>
      <pc:sldChg chg="modSp add del mod">
        <pc:chgData name="Faeder, James R" userId="fdbdb125-015b-44ea-94cd-dde16afa12a6" providerId="ADAL" clId="{C0C7333D-56A8-4B41-9556-F2E81ABBB0DD}" dt="2021-07-11T22:15:59.032" v="6303" actId="2696"/>
        <pc:sldMkLst>
          <pc:docMk/>
          <pc:sldMk cId="1417753623" sldId="1833"/>
        </pc:sldMkLst>
        <pc:spChg chg="mod">
          <ac:chgData name="Faeder, James R" userId="fdbdb125-015b-44ea-94cd-dde16afa12a6" providerId="ADAL" clId="{C0C7333D-56A8-4B41-9556-F2E81ABBB0DD}" dt="2021-07-11T22:15:36.079" v="6302" actId="20577"/>
          <ac:spMkLst>
            <pc:docMk/>
            <pc:sldMk cId="1417753623" sldId="1833"/>
            <ac:spMk id="10" creationId="{16D9E0E8-2B5E-FF43-BA2F-0930AE8FFA97}"/>
          </ac:spMkLst>
        </pc:spChg>
      </pc:sldChg>
      <pc:sldChg chg="modSp add mod">
        <pc:chgData name="Faeder, James R" userId="fdbdb125-015b-44ea-94cd-dde16afa12a6" providerId="ADAL" clId="{C0C7333D-56A8-4B41-9556-F2E81ABBB0DD}" dt="2021-07-11T22:15:05.640" v="6300" actId="1035"/>
        <pc:sldMkLst>
          <pc:docMk/>
          <pc:sldMk cId="550330383" sldId="1834"/>
        </pc:sldMkLst>
        <pc:spChg chg="mod">
          <ac:chgData name="Faeder, James R" userId="fdbdb125-015b-44ea-94cd-dde16afa12a6" providerId="ADAL" clId="{C0C7333D-56A8-4B41-9556-F2E81ABBB0DD}" dt="2021-07-11T22:14:58.357" v="6299" actId="20577"/>
          <ac:spMkLst>
            <pc:docMk/>
            <pc:sldMk cId="550330383" sldId="1834"/>
            <ac:spMk id="10" creationId="{16D9E0E8-2B5E-FF43-BA2F-0930AE8FFA97}"/>
          </ac:spMkLst>
        </pc:spChg>
        <pc:picChg chg="mod">
          <ac:chgData name="Faeder, James R" userId="fdbdb125-015b-44ea-94cd-dde16afa12a6" providerId="ADAL" clId="{C0C7333D-56A8-4B41-9556-F2E81ABBB0DD}" dt="2021-07-11T22:15:05.640" v="6300" actId="1035"/>
          <ac:picMkLst>
            <pc:docMk/>
            <pc:sldMk cId="550330383" sldId="1834"/>
            <ac:picMk id="8" creationId="{BDA6F1B9-7FE6-9448-8A7A-0C899F60C614}"/>
          </ac:picMkLst>
        </pc:picChg>
      </pc:sldChg>
      <pc:sldChg chg="modSp add mod">
        <pc:chgData name="Faeder, James R" userId="fdbdb125-015b-44ea-94cd-dde16afa12a6" providerId="ADAL" clId="{C0C7333D-56A8-4B41-9556-F2E81ABBB0DD}" dt="2021-07-11T22:16:24.758" v="6305" actId="14826"/>
        <pc:sldMkLst>
          <pc:docMk/>
          <pc:sldMk cId="3580761932" sldId="1835"/>
        </pc:sldMkLst>
        <pc:picChg chg="mod">
          <ac:chgData name="Faeder, James R" userId="fdbdb125-015b-44ea-94cd-dde16afa12a6" providerId="ADAL" clId="{C0C7333D-56A8-4B41-9556-F2E81ABBB0DD}" dt="2021-07-11T22:16:24.758" v="6305" actId="14826"/>
          <ac:picMkLst>
            <pc:docMk/>
            <pc:sldMk cId="3580761932" sldId="1835"/>
            <ac:picMk id="8" creationId="{BDA6F1B9-7FE6-9448-8A7A-0C899F60C614}"/>
          </ac:picMkLst>
        </pc:picChg>
      </pc:sldChg>
      <pc:sldChg chg="modSp add mod">
        <pc:chgData name="Faeder, James R" userId="fdbdb125-015b-44ea-94cd-dde16afa12a6" providerId="ADAL" clId="{C0C7333D-56A8-4B41-9556-F2E81ABBB0DD}" dt="2021-07-11T22:17:11.006" v="6350" actId="20577"/>
        <pc:sldMkLst>
          <pc:docMk/>
          <pc:sldMk cId="1251037370" sldId="1836"/>
        </pc:sldMkLst>
        <pc:spChg chg="mod">
          <ac:chgData name="Faeder, James R" userId="fdbdb125-015b-44ea-94cd-dde16afa12a6" providerId="ADAL" clId="{C0C7333D-56A8-4B41-9556-F2E81ABBB0DD}" dt="2021-07-11T22:17:11.006" v="6350" actId="20577"/>
          <ac:spMkLst>
            <pc:docMk/>
            <pc:sldMk cId="1251037370" sldId="1836"/>
            <ac:spMk id="10" creationId="{16D9E0E8-2B5E-FF43-BA2F-0930AE8FFA97}"/>
          </ac:spMkLst>
        </pc:spChg>
      </pc:sldChg>
      <pc:sldChg chg="modSp add mod">
        <pc:chgData name="Faeder, James R" userId="fdbdb125-015b-44ea-94cd-dde16afa12a6" providerId="ADAL" clId="{C0C7333D-56A8-4B41-9556-F2E81ABBB0DD}" dt="2021-07-11T22:17:34.958" v="6352" actId="14826"/>
        <pc:sldMkLst>
          <pc:docMk/>
          <pc:sldMk cId="1450233764" sldId="1837"/>
        </pc:sldMkLst>
        <pc:picChg chg="mod">
          <ac:chgData name="Faeder, James R" userId="fdbdb125-015b-44ea-94cd-dde16afa12a6" providerId="ADAL" clId="{C0C7333D-56A8-4B41-9556-F2E81ABBB0DD}" dt="2021-07-11T22:17:34.958" v="6352" actId="14826"/>
          <ac:picMkLst>
            <pc:docMk/>
            <pc:sldMk cId="1450233764" sldId="1837"/>
            <ac:picMk id="8" creationId="{BDA6F1B9-7FE6-9448-8A7A-0C899F60C614}"/>
          </ac:picMkLst>
        </pc:picChg>
      </pc:sldChg>
      <pc:sldChg chg="modSp add mod">
        <pc:chgData name="Faeder, James R" userId="fdbdb125-015b-44ea-94cd-dde16afa12a6" providerId="ADAL" clId="{C0C7333D-56A8-4B41-9556-F2E81ABBB0DD}" dt="2021-07-11T22:19:32.797" v="6544" actId="21"/>
        <pc:sldMkLst>
          <pc:docMk/>
          <pc:sldMk cId="2163184480" sldId="1838"/>
        </pc:sldMkLst>
        <pc:spChg chg="mod">
          <ac:chgData name="Faeder, James R" userId="fdbdb125-015b-44ea-94cd-dde16afa12a6" providerId="ADAL" clId="{C0C7333D-56A8-4B41-9556-F2E81ABBB0DD}" dt="2021-07-11T22:19:32.797" v="6544" actId="21"/>
          <ac:spMkLst>
            <pc:docMk/>
            <pc:sldMk cId="2163184480" sldId="1838"/>
            <ac:spMk id="10" creationId="{16D9E0E8-2B5E-FF43-BA2F-0930AE8FFA97}"/>
          </ac:spMkLst>
        </pc:spChg>
        <pc:picChg chg="mod">
          <ac:chgData name="Faeder, James R" userId="fdbdb125-015b-44ea-94cd-dde16afa12a6" providerId="ADAL" clId="{C0C7333D-56A8-4B41-9556-F2E81ABBB0DD}" dt="2021-07-11T22:18:05.930" v="6354" actId="14826"/>
          <ac:picMkLst>
            <pc:docMk/>
            <pc:sldMk cId="2163184480" sldId="1838"/>
            <ac:picMk id="8" creationId="{BDA6F1B9-7FE6-9448-8A7A-0C899F60C614}"/>
          </ac:picMkLst>
        </pc:picChg>
      </pc:sldChg>
      <pc:sldChg chg="addSp delSp modSp add mod">
        <pc:chgData name="Faeder, James R" userId="fdbdb125-015b-44ea-94cd-dde16afa12a6" providerId="ADAL" clId="{C0C7333D-56A8-4B41-9556-F2E81ABBB0DD}" dt="2021-07-11T22:21:25.689" v="6749" actId="20577"/>
        <pc:sldMkLst>
          <pc:docMk/>
          <pc:sldMk cId="3184602995" sldId="1839"/>
        </pc:sldMkLst>
        <pc:spChg chg="mod">
          <ac:chgData name="Faeder, James R" userId="fdbdb125-015b-44ea-94cd-dde16afa12a6" providerId="ADAL" clId="{C0C7333D-56A8-4B41-9556-F2E81ABBB0DD}" dt="2021-07-11T22:21:25.689" v="6749" actId="20577"/>
          <ac:spMkLst>
            <pc:docMk/>
            <pc:sldMk cId="3184602995" sldId="1839"/>
            <ac:spMk id="10" creationId="{16D9E0E8-2B5E-FF43-BA2F-0930AE8FFA97}"/>
          </ac:spMkLst>
        </pc:spChg>
        <pc:picChg chg="add del">
          <ac:chgData name="Faeder, James R" userId="fdbdb125-015b-44ea-94cd-dde16afa12a6" providerId="ADAL" clId="{C0C7333D-56A8-4B41-9556-F2E81ABBB0DD}" dt="2021-07-11T22:20:03.529" v="6549"/>
          <ac:picMkLst>
            <pc:docMk/>
            <pc:sldMk cId="3184602995" sldId="1839"/>
            <ac:picMk id="4" creationId="{FBC2621D-67E5-3243-93A6-CA9341E28D5C}"/>
          </ac:picMkLst>
        </pc:picChg>
        <pc:picChg chg="mod">
          <ac:chgData name="Faeder, James R" userId="fdbdb125-015b-44ea-94cd-dde16afa12a6" providerId="ADAL" clId="{C0C7333D-56A8-4B41-9556-F2E81ABBB0DD}" dt="2021-07-11T22:19:59.006" v="6547" actId="14826"/>
          <ac:picMkLst>
            <pc:docMk/>
            <pc:sldMk cId="3184602995" sldId="1839"/>
            <ac:picMk id="8" creationId="{BDA6F1B9-7FE6-9448-8A7A-0C899F60C614}"/>
          </ac:picMkLst>
        </pc:picChg>
      </pc:sldChg>
      <pc:sldChg chg="addSp delSp modSp add mod">
        <pc:chgData name="Faeder, James R" userId="fdbdb125-015b-44ea-94cd-dde16afa12a6" providerId="ADAL" clId="{C0C7333D-56A8-4B41-9556-F2E81ABBB0DD}" dt="2021-07-11T22:24:55.969" v="6870" actId="21"/>
        <pc:sldMkLst>
          <pc:docMk/>
          <pc:sldMk cId="1005382851" sldId="1840"/>
        </pc:sldMkLst>
        <pc:spChg chg="add del mod">
          <ac:chgData name="Faeder, James R" userId="fdbdb125-015b-44ea-94cd-dde16afa12a6" providerId="ADAL" clId="{C0C7333D-56A8-4B41-9556-F2E81ABBB0DD}" dt="2021-07-11T22:24:55.969" v="6870" actId="21"/>
          <ac:spMkLst>
            <pc:docMk/>
            <pc:sldMk cId="1005382851" sldId="1840"/>
            <ac:spMk id="4" creationId="{3B8E78E8-E4B7-4E45-9444-76076F89631F}"/>
          </ac:spMkLst>
        </pc:spChg>
        <pc:spChg chg="add del mod">
          <ac:chgData name="Faeder, James R" userId="fdbdb125-015b-44ea-94cd-dde16afa12a6" providerId="ADAL" clId="{C0C7333D-56A8-4B41-9556-F2E81ABBB0DD}" dt="2021-07-11T22:24:55.969" v="6870" actId="21"/>
          <ac:spMkLst>
            <pc:docMk/>
            <pc:sldMk cId="1005382851" sldId="1840"/>
            <ac:spMk id="5" creationId="{6440ABE2-ECCD-744D-84E1-456BC484EFE0}"/>
          </ac:spMkLst>
        </pc:spChg>
        <pc:spChg chg="mod">
          <ac:chgData name="Faeder, James R" userId="fdbdb125-015b-44ea-94cd-dde16afa12a6" providerId="ADAL" clId="{C0C7333D-56A8-4B41-9556-F2E81ABBB0DD}" dt="2021-07-11T22:21:39.692" v="6751" actId="20577"/>
          <ac:spMkLst>
            <pc:docMk/>
            <pc:sldMk cId="1005382851" sldId="1840"/>
            <ac:spMk id="10" creationId="{16D9E0E8-2B5E-FF43-BA2F-0930AE8FFA97}"/>
          </ac:spMkLst>
        </pc:spChg>
      </pc:sldChg>
      <pc:sldChg chg="add del">
        <pc:chgData name="Faeder, James R" userId="fdbdb125-015b-44ea-94cd-dde16afa12a6" providerId="ADAL" clId="{C0C7333D-56A8-4B41-9556-F2E81ABBB0DD}" dt="2021-07-11T22:21:08.410" v="6747" actId="2696"/>
        <pc:sldMkLst>
          <pc:docMk/>
          <pc:sldMk cId="3041462918" sldId="1840"/>
        </pc:sldMkLst>
      </pc:sldChg>
      <pc:sldChg chg="addSp modSp add">
        <pc:chgData name="Faeder, James R" userId="fdbdb125-015b-44ea-94cd-dde16afa12a6" providerId="ADAL" clId="{C0C7333D-56A8-4B41-9556-F2E81ABBB0DD}" dt="2021-07-11T22:25:01.408" v="6872"/>
        <pc:sldMkLst>
          <pc:docMk/>
          <pc:sldMk cId="740742384" sldId="1841"/>
        </pc:sldMkLst>
        <pc:spChg chg="add mod">
          <ac:chgData name="Faeder, James R" userId="fdbdb125-015b-44ea-94cd-dde16afa12a6" providerId="ADAL" clId="{C0C7333D-56A8-4B41-9556-F2E81ABBB0DD}" dt="2021-07-11T22:25:01.408" v="6872"/>
          <ac:spMkLst>
            <pc:docMk/>
            <pc:sldMk cId="740742384" sldId="1841"/>
            <ac:spMk id="6" creationId="{5EE8E82B-B07E-444A-BA0A-03D58013B439}"/>
          </ac:spMkLst>
        </pc:spChg>
        <pc:spChg chg="add mod">
          <ac:chgData name="Faeder, James R" userId="fdbdb125-015b-44ea-94cd-dde16afa12a6" providerId="ADAL" clId="{C0C7333D-56A8-4B41-9556-F2E81ABBB0DD}" dt="2021-07-11T22:25:01.408" v="6872"/>
          <ac:spMkLst>
            <pc:docMk/>
            <pc:sldMk cId="740742384" sldId="1841"/>
            <ac:spMk id="7" creationId="{69B7F0AB-339D-6741-984E-C71A4ECC9043}"/>
          </ac:spMkLst>
        </pc:spChg>
      </pc:sldChg>
      <pc:sldChg chg="delSp modSp add mod">
        <pc:chgData name="Faeder, James R" userId="fdbdb125-015b-44ea-94cd-dde16afa12a6" providerId="ADAL" clId="{C0C7333D-56A8-4B41-9556-F2E81ABBB0DD}" dt="2021-07-11T22:27:09.692" v="7012" actId="21"/>
        <pc:sldMkLst>
          <pc:docMk/>
          <pc:sldMk cId="1139125316" sldId="1842"/>
        </pc:sldMkLst>
        <pc:spChg chg="mod">
          <ac:chgData name="Faeder, James R" userId="fdbdb125-015b-44ea-94cd-dde16afa12a6" providerId="ADAL" clId="{C0C7333D-56A8-4B41-9556-F2E81ABBB0DD}" dt="2021-07-11T22:25:51.535" v="6936" actId="20577"/>
          <ac:spMkLst>
            <pc:docMk/>
            <pc:sldMk cId="1139125316" sldId="1842"/>
            <ac:spMk id="2" creationId="{4CB848E0-EDB2-5D4A-9DE6-AE2B3F78BB35}"/>
          </ac:spMkLst>
        </pc:spChg>
        <pc:spChg chg="del">
          <ac:chgData name="Faeder, James R" userId="fdbdb125-015b-44ea-94cd-dde16afa12a6" providerId="ADAL" clId="{C0C7333D-56A8-4B41-9556-F2E81ABBB0DD}" dt="2021-07-11T22:25:56.385" v="6937" actId="478"/>
          <ac:spMkLst>
            <pc:docMk/>
            <pc:sldMk cId="1139125316" sldId="1842"/>
            <ac:spMk id="6" creationId="{5EE8E82B-B07E-444A-BA0A-03D58013B439}"/>
          </ac:spMkLst>
        </pc:spChg>
        <pc:spChg chg="del">
          <ac:chgData name="Faeder, James R" userId="fdbdb125-015b-44ea-94cd-dde16afa12a6" providerId="ADAL" clId="{C0C7333D-56A8-4B41-9556-F2E81ABBB0DD}" dt="2021-07-11T22:25:57.640" v="6938" actId="478"/>
          <ac:spMkLst>
            <pc:docMk/>
            <pc:sldMk cId="1139125316" sldId="1842"/>
            <ac:spMk id="7" creationId="{69B7F0AB-339D-6741-984E-C71A4ECC9043}"/>
          </ac:spMkLst>
        </pc:spChg>
        <pc:spChg chg="del mod">
          <ac:chgData name="Faeder, James R" userId="fdbdb125-015b-44ea-94cd-dde16afa12a6" providerId="ADAL" clId="{C0C7333D-56A8-4B41-9556-F2E81ABBB0DD}" dt="2021-07-11T22:27:09.692" v="7012" actId="21"/>
          <ac:spMkLst>
            <pc:docMk/>
            <pc:sldMk cId="1139125316" sldId="1842"/>
            <ac:spMk id="10" creationId="{16D9E0E8-2B5E-FF43-BA2F-0930AE8FFA97}"/>
          </ac:spMkLst>
        </pc:spChg>
        <pc:picChg chg="mod">
          <ac:chgData name="Faeder, James R" userId="fdbdb125-015b-44ea-94cd-dde16afa12a6" providerId="ADAL" clId="{C0C7333D-56A8-4B41-9556-F2E81ABBB0DD}" dt="2021-07-11T22:26:42.232" v="6976" actId="14826"/>
          <ac:picMkLst>
            <pc:docMk/>
            <pc:sldMk cId="1139125316" sldId="1842"/>
            <ac:picMk id="8" creationId="{BDA6F1B9-7FE6-9448-8A7A-0C899F60C614}"/>
          </ac:picMkLst>
        </pc:picChg>
      </pc:sldChg>
      <pc:sldChg chg="addSp delSp modSp add mod">
        <pc:chgData name="Faeder, James R" userId="fdbdb125-015b-44ea-94cd-dde16afa12a6" providerId="ADAL" clId="{C0C7333D-56A8-4B41-9556-F2E81ABBB0DD}" dt="2021-07-11T22:29:39.051" v="7078" actId="1582"/>
        <pc:sldMkLst>
          <pc:docMk/>
          <pc:sldMk cId="1781837071" sldId="1843"/>
        </pc:sldMkLst>
        <pc:spChg chg="add del mod">
          <ac:chgData name="Faeder, James R" userId="fdbdb125-015b-44ea-94cd-dde16afa12a6" providerId="ADAL" clId="{C0C7333D-56A8-4B41-9556-F2E81ABBB0DD}" dt="2021-07-11T22:28:24.097" v="7065" actId="478"/>
          <ac:spMkLst>
            <pc:docMk/>
            <pc:sldMk cId="1781837071" sldId="1843"/>
            <ac:spMk id="4" creationId="{9F7DFABF-D59A-0549-BAA6-31C5C414D0AE}"/>
          </ac:spMkLst>
        </pc:spChg>
        <pc:spChg chg="add mod">
          <ac:chgData name="Faeder, James R" userId="fdbdb125-015b-44ea-94cd-dde16afa12a6" providerId="ADAL" clId="{C0C7333D-56A8-4B41-9556-F2E81ABBB0DD}" dt="2021-07-11T22:27:25.835" v="7060" actId="20577"/>
          <ac:spMkLst>
            <pc:docMk/>
            <pc:sldMk cId="1781837071" sldId="1843"/>
            <ac:spMk id="5" creationId="{5A4B3D10-84B0-C842-BC8F-94CC75A493F2}"/>
          </ac:spMkLst>
        </pc:spChg>
        <pc:picChg chg="mod">
          <ac:chgData name="Faeder, James R" userId="fdbdb125-015b-44ea-94cd-dde16afa12a6" providerId="ADAL" clId="{C0C7333D-56A8-4B41-9556-F2E81ABBB0DD}" dt="2021-07-11T22:29:09.542" v="7074" actId="1076"/>
          <ac:picMkLst>
            <pc:docMk/>
            <pc:sldMk cId="1781837071" sldId="1843"/>
            <ac:picMk id="8" creationId="{BDA6F1B9-7FE6-9448-8A7A-0C899F60C614}"/>
          </ac:picMkLst>
        </pc:picChg>
        <pc:cxnChg chg="add mod">
          <ac:chgData name="Faeder, James R" userId="fdbdb125-015b-44ea-94cd-dde16afa12a6" providerId="ADAL" clId="{C0C7333D-56A8-4B41-9556-F2E81ABBB0DD}" dt="2021-07-11T22:29:23.156" v="7075" actId="1076"/>
          <ac:cxnSpMkLst>
            <pc:docMk/>
            <pc:sldMk cId="1781837071" sldId="1843"/>
            <ac:cxnSpMk id="7" creationId="{3B6515D3-D061-7F45-A185-99A9EACE544F}"/>
          </ac:cxnSpMkLst>
        </pc:cxnChg>
        <pc:cxnChg chg="add mod">
          <ac:chgData name="Faeder, James R" userId="fdbdb125-015b-44ea-94cd-dde16afa12a6" providerId="ADAL" clId="{C0C7333D-56A8-4B41-9556-F2E81ABBB0DD}" dt="2021-07-11T22:29:39.051" v="7078" actId="1582"/>
          <ac:cxnSpMkLst>
            <pc:docMk/>
            <pc:sldMk cId="1781837071" sldId="1843"/>
            <ac:cxnSpMk id="10" creationId="{2E6B87C2-F834-1347-80F3-D389ECE7AF3D}"/>
          </ac:cxnSpMkLst>
        </pc:cxnChg>
      </pc:sldChg>
      <pc:sldChg chg="delSp modSp add mod">
        <pc:chgData name="Faeder, James R" userId="fdbdb125-015b-44ea-94cd-dde16afa12a6" providerId="ADAL" clId="{C0C7333D-56A8-4B41-9556-F2E81ABBB0DD}" dt="2021-07-11T22:30:49.606" v="7187" actId="20577"/>
        <pc:sldMkLst>
          <pc:docMk/>
          <pc:sldMk cId="3072058248" sldId="1844"/>
        </pc:sldMkLst>
        <pc:spChg chg="mod">
          <ac:chgData name="Faeder, James R" userId="fdbdb125-015b-44ea-94cd-dde16afa12a6" providerId="ADAL" clId="{C0C7333D-56A8-4B41-9556-F2E81ABBB0DD}" dt="2021-07-11T22:30:49.606" v="7187" actId="20577"/>
          <ac:spMkLst>
            <pc:docMk/>
            <pc:sldMk cId="3072058248" sldId="1844"/>
            <ac:spMk id="5" creationId="{5A4B3D10-84B0-C842-BC8F-94CC75A493F2}"/>
          </ac:spMkLst>
        </pc:spChg>
        <pc:cxnChg chg="mod">
          <ac:chgData name="Faeder, James R" userId="fdbdb125-015b-44ea-94cd-dde16afa12a6" providerId="ADAL" clId="{C0C7333D-56A8-4B41-9556-F2E81ABBB0DD}" dt="2021-07-11T22:30:20.283" v="7083" actId="1076"/>
          <ac:cxnSpMkLst>
            <pc:docMk/>
            <pc:sldMk cId="3072058248" sldId="1844"/>
            <ac:cxnSpMk id="7" creationId="{3B6515D3-D061-7F45-A185-99A9EACE544F}"/>
          </ac:cxnSpMkLst>
        </pc:cxnChg>
        <pc:cxnChg chg="del mod">
          <ac:chgData name="Faeder, James R" userId="fdbdb125-015b-44ea-94cd-dde16afa12a6" providerId="ADAL" clId="{C0C7333D-56A8-4B41-9556-F2E81ABBB0DD}" dt="2021-07-11T22:30:11.423" v="7082" actId="478"/>
          <ac:cxnSpMkLst>
            <pc:docMk/>
            <pc:sldMk cId="3072058248" sldId="1844"/>
            <ac:cxnSpMk id="10" creationId="{2E6B87C2-F834-1347-80F3-D389ECE7AF3D}"/>
          </ac:cxnSpMkLst>
        </pc:cxnChg>
      </pc:sldChg>
      <pc:sldChg chg="modSp add mod">
        <pc:chgData name="Faeder, James R" userId="fdbdb125-015b-44ea-94cd-dde16afa12a6" providerId="ADAL" clId="{C0C7333D-56A8-4B41-9556-F2E81ABBB0DD}" dt="2021-07-11T22:31:58.772" v="7296" actId="20577"/>
        <pc:sldMkLst>
          <pc:docMk/>
          <pc:sldMk cId="4010390090" sldId="1845"/>
        </pc:sldMkLst>
        <pc:spChg chg="mod">
          <ac:chgData name="Faeder, James R" userId="fdbdb125-015b-44ea-94cd-dde16afa12a6" providerId="ADAL" clId="{C0C7333D-56A8-4B41-9556-F2E81ABBB0DD}" dt="2021-07-11T22:31:58.772" v="7296" actId="20577"/>
          <ac:spMkLst>
            <pc:docMk/>
            <pc:sldMk cId="4010390090" sldId="1845"/>
            <ac:spMk id="5" creationId="{5A4B3D10-84B0-C842-BC8F-94CC75A493F2}"/>
          </ac:spMkLst>
        </pc:spChg>
        <pc:cxnChg chg="mod">
          <ac:chgData name="Faeder, James R" userId="fdbdb125-015b-44ea-94cd-dde16afa12a6" providerId="ADAL" clId="{C0C7333D-56A8-4B41-9556-F2E81ABBB0DD}" dt="2021-07-11T22:31:20.870" v="7200" actId="1035"/>
          <ac:cxnSpMkLst>
            <pc:docMk/>
            <pc:sldMk cId="4010390090" sldId="1845"/>
            <ac:cxnSpMk id="7" creationId="{3B6515D3-D061-7F45-A185-99A9EACE544F}"/>
          </ac:cxnSpMkLst>
        </pc:cxnChg>
      </pc:sldChg>
      <pc:sldChg chg="modSp add mod">
        <pc:chgData name="Faeder, James R" userId="fdbdb125-015b-44ea-94cd-dde16afa12a6" providerId="ADAL" clId="{C0C7333D-56A8-4B41-9556-F2E81ABBB0DD}" dt="2021-07-11T22:33:21.831" v="7341" actId="20577"/>
        <pc:sldMkLst>
          <pc:docMk/>
          <pc:sldMk cId="695329620" sldId="1846"/>
        </pc:sldMkLst>
        <pc:spChg chg="mod">
          <ac:chgData name="Faeder, James R" userId="fdbdb125-015b-44ea-94cd-dde16afa12a6" providerId="ADAL" clId="{C0C7333D-56A8-4B41-9556-F2E81ABBB0DD}" dt="2021-07-11T22:33:21.831" v="7341" actId="20577"/>
          <ac:spMkLst>
            <pc:docMk/>
            <pc:sldMk cId="695329620" sldId="1846"/>
            <ac:spMk id="5" creationId="{5A4B3D10-84B0-C842-BC8F-94CC75A493F2}"/>
          </ac:spMkLst>
        </pc:spChg>
        <pc:cxnChg chg="mod">
          <ac:chgData name="Faeder, James R" userId="fdbdb125-015b-44ea-94cd-dde16afa12a6" providerId="ADAL" clId="{C0C7333D-56A8-4B41-9556-F2E81ABBB0DD}" dt="2021-07-11T22:32:25.384" v="7300" actId="1076"/>
          <ac:cxnSpMkLst>
            <pc:docMk/>
            <pc:sldMk cId="695329620" sldId="1846"/>
            <ac:cxnSpMk id="7" creationId="{3B6515D3-D061-7F45-A185-99A9EACE544F}"/>
          </ac:cxnSpMkLst>
        </pc:cxnChg>
      </pc:sldChg>
      <pc:sldChg chg="new del">
        <pc:chgData name="Faeder, James R" userId="fdbdb125-015b-44ea-94cd-dde16afa12a6" providerId="ADAL" clId="{C0C7333D-56A8-4B41-9556-F2E81ABBB0DD}" dt="2021-07-11T22:32:10.411" v="7298" actId="680"/>
        <pc:sldMkLst>
          <pc:docMk/>
          <pc:sldMk cId="2727999201" sldId="1846"/>
        </pc:sldMkLst>
      </pc:sldChg>
      <pc:sldChg chg="modSp add mod">
        <pc:chgData name="Faeder, James R" userId="fdbdb125-015b-44ea-94cd-dde16afa12a6" providerId="ADAL" clId="{C0C7333D-56A8-4B41-9556-F2E81ABBB0DD}" dt="2021-07-11T22:39:32.827" v="7517" actId="20577"/>
        <pc:sldMkLst>
          <pc:docMk/>
          <pc:sldMk cId="1897064401" sldId="1847"/>
        </pc:sldMkLst>
        <pc:spChg chg="mod">
          <ac:chgData name="Faeder, James R" userId="fdbdb125-015b-44ea-94cd-dde16afa12a6" providerId="ADAL" clId="{C0C7333D-56A8-4B41-9556-F2E81ABBB0DD}" dt="2021-07-11T22:39:32.827" v="7517" actId="20577"/>
          <ac:spMkLst>
            <pc:docMk/>
            <pc:sldMk cId="1897064401" sldId="1847"/>
            <ac:spMk id="5" creationId="{5A4B3D10-84B0-C842-BC8F-94CC75A493F2}"/>
          </ac:spMkLst>
        </pc:spChg>
        <pc:cxnChg chg="mod">
          <ac:chgData name="Faeder, James R" userId="fdbdb125-015b-44ea-94cd-dde16afa12a6" providerId="ADAL" clId="{C0C7333D-56A8-4B41-9556-F2E81ABBB0DD}" dt="2021-07-11T22:35:20.457" v="7514" actId="1076"/>
          <ac:cxnSpMkLst>
            <pc:docMk/>
            <pc:sldMk cId="1897064401" sldId="1847"/>
            <ac:cxnSpMk id="7" creationId="{3B6515D3-D061-7F45-A185-99A9EACE544F}"/>
          </ac:cxnSpMkLst>
        </pc:cxnChg>
      </pc:sldChg>
      <pc:sldChg chg="modSp add mod">
        <pc:chgData name="Faeder, James R" userId="fdbdb125-015b-44ea-94cd-dde16afa12a6" providerId="ADAL" clId="{C0C7333D-56A8-4B41-9556-F2E81ABBB0DD}" dt="2021-07-11T23:03:31.742" v="7648" actId="1076"/>
        <pc:sldMkLst>
          <pc:docMk/>
          <pc:sldMk cId="1214377516" sldId="1848"/>
        </pc:sldMkLst>
        <pc:spChg chg="mod">
          <ac:chgData name="Faeder, James R" userId="fdbdb125-015b-44ea-94cd-dde16afa12a6" providerId="ADAL" clId="{C0C7333D-56A8-4B41-9556-F2E81ABBB0DD}" dt="2021-07-11T23:02:59.036" v="7546" actId="20577"/>
          <ac:spMkLst>
            <pc:docMk/>
            <pc:sldMk cId="1214377516" sldId="1848"/>
            <ac:spMk id="2" creationId="{4CB848E0-EDB2-5D4A-9DE6-AE2B3F78BB35}"/>
          </ac:spMkLst>
        </pc:spChg>
        <pc:spChg chg="mod">
          <ac:chgData name="Faeder, James R" userId="fdbdb125-015b-44ea-94cd-dde16afa12a6" providerId="ADAL" clId="{C0C7333D-56A8-4B41-9556-F2E81ABBB0DD}" dt="2021-07-11T23:03:25.954" v="7647" actId="20577"/>
          <ac:spMkLst>
            <pc:docMk/>
            <pc:sldMk cId="1214377516" sldId="1848"/>
            <ac:spMk id="5" creationId="{5A4B3D10-84B0-C842-BC8F-94CC75A493F2}"/>
          </ac:spMkLst>
        </pc:spChg>
        <pc:cxnChg chg="mod">
          <ac:chgData name="Faeder, James R" userId="fdbdb125-015b-44ea-94cd-dde16afa12a6" providerId="ADAL" clId="{C0C7333D-56A8-4B41-9556-F2E81ABBB0DD}" dt="2021-07-11T23:03:31.742" v="7648" actId="1076"/>
          <ac:cxnSpMkLst>
            <pc:docMk/>
            <pc:sldMk cId="1214377516" sldId="1848"/>
            <ac:cxnSpMk id="7" creationId="{3B6515D3-D061-7F45-A185-99A9EACE544F}"/>
          </ac:cxnSpMkLst>
        </pc:cxnChg>
      </pc:sldChg>
      <pc:sldChg chg="delSp modSp add mod">
        <pc:chgData name="Faeder, James R" userId="fdbdb125-015b-44ea-94cd-dde16afa12a6" providerId="ADAL" clId="{C0C7333D-56A8-4B41-9556-F2E81ABBB0DD}" dt="2021-07-11T23:06:35.620" v="7658" actId="20577"/>
        <pc:sldMkLst>
          <pc:docMk/>
          <pc:sldMk cId="1053022939" sldId="1849"/>
        </pc:sldMkLst>
        <pc:spChg chg="mod">
          <ac:chgData name="Faeder, James R" userId="fdbdb125-015b-44ea-94cd-dde16afa12a6" providerId="ADAL" clId="{C0C7333D-56A8-4B41-9556-F2E81ABBB0DD}" dt="2021-07-11T23:06:35.620" v="7658" actId="20577"/>
          <ac:spMkLst>
            <pc:docMk/>
            <pc:sldMk cId="1053022939" sldId="1849"/>
            <ac:spMk id="5" creationId="{5A4B3D10-84B0-C842-BC8F-94CC75A493F2}"/>
          </ac:spMkLst>
        </pc:spChg>
        <pc:picChg chg="mod">
          <ac:chgData name="Faeder, James R" userId="fdbdb125-015b-44ea-94cd-dde16afa12a6" providerId="ADAL" clId="{C0C7333D-56A8-4B41-9556-F2E81ABBB0DD}" dt="2021-07-11T23:05:31.977" v="7653" actId="1036"/>
          <ac:picMkLst>
            <pc:docMk/>
            <pc:sldMk cId="1053022939" sldId="1849"/>
            <ac:picMk id="8" creationId="{BDA6F1B9-7FE6-9448-8A7A-0C899F60C614}"/>
          </ac:picMkLst>
        </pc:picChg>
        <pc:cxnChg chg="del">
          <ac:chgData name="Faeder, James R" userId="fdbdb125-015b-44ea-94cd-dde16afa12a6" providerId="ADAL" clId="{C0C7333D-56A8-4B41-9556-F2E81ABBB0DD}" dt="2021-07-11T23:03:38.621" v="7650" actId="478"/>
          <ac:cxnSpMkLst>
            <pc:docMk/>
            <pc:sldMk cId="1053022939" sldId="1849"/>
            <ac:cxnSpMk id="7" creationId="{3B6515D3-D061-7F45-A185-99A9EACE544F}"/>
          </ac:cxnSpMkLst>
        </pc:cxnChg>
      </pc:sldChg>
      <pc:sldChg chg="modSp add mod">
        <pc:chgData name="Faeder, James R" userId="fdbdb125-015b-44ea-94cd-dde16afa12a6" providerId="ADAL" clId="{C0C7333D-56A8-4B41-9556-F2E81ABBB0DD}" dt="2021-07-11T23:09:58.792" v="8008" actId="12"/>
        <pc:sldMkLst>
          <pc:docMk/>
          <pc:sldMk cId="1775641524" sldId="1850"/>
        </pc:sldMkLst>
        <pc:spChg chg="mod">
          <ac:chgData name="Faeder, James R" userId="fdbdb125-015b-44ea-94cd-dde16afa12a6" providerId="ADAL" clId="{C0C7333D-56A8-4B41-9556-F2E81ABBB0DD}" dt="2021-07-11T23:09:58.792" v="8008" actId="12"/>
          <ac:spMkLst>
            <pc:docMk/>
            <pc:sldMk cId="1775641524" sldId="1850"/>
            <ac:spMk id="5" creationId="{5A4B3D10-84B0-C842-BC8F-94CC75A493F2}"/>
          </ac:spMkLst>
        </pc:spChg>
      </pc:sldChg>
      <pc:sldChg chg="addSp modSp add mod">
        <pc:chgData name="Faeder, James R" userId="fdbdb125-015b-44ea-94cd-dde16afa12a6" providerId="ADAL" clId="{C0C7333D-56A8-4B41-9556-F2E81ABBB0DD}" dt="2021-07-11T23:11:23.951" v="8120" actId="1076"/>
        <pc:sldMkLst>
          <pc:docMk/>
          <pc:sldMk cId="3624597073" sldId="1851"/>
        </pc:sldMkLst>
        <pc:spChg chg="mod">
          <ac:chgData name="Faeder, James R" userId="fdbdb125-015b-44ea-94cd-dde16afa12a6" providerId="ADAL" clId="{C0C7333D-56A8-4B41-9556-F2E81ABBB0DD}" dt="2021-07-11T23:11:05.271" v="8118" actId="20577"/>
          <ac:spMkLst>
            <pc:docMk/>
            <pc:sldMk cId="3624597073" sldId="1851"/>
            <ac:spMk id="5" creationId="{5A4B3D10-84B0-C842-BC8F-94CC75A493F2}"/>
          </ac:spMkLst>
        </pc:spChg>
        <pc:cxnChg chg="add mod">
          <ac:chgData name="Faeder, James R" userId="fdbdb125-015b-44ea-94cd-dde16afa12a6" providerId="ADAL" clId="{C0C7333D-56A8-4B41-9556-F2E81ABBB0DD}" dt="2021-07-11T23:11:23.951" v="8120" actId="1076"/>
          <ac:cxnSpMkLst>
            <pc:docMk/>
            <pc:sldMk cId="3624597073" sldId="1851"/>
            <ac:cxnSpMk id="6" creationId="{08909CF2-193A-E240-97BC-7488F366F1FC}"/>
          </ac:cxnSpMkLst>
        </pc:cxnChg>
      </pc:sldChg>
      <pc:sldChg chg="modSp add mod">
        <pc:chgData name="Faeder, James R" userId="fdbdb125-015b-44ea-94cd-dde16afa12a6" providerId="ADAL" clId="{C0C7333D-56A8-4B41-9556-F2E81ABBB0DD}" dt="2021-07-11T23:11:57.600" v="8123" actId="1076"/>
        <pc:sldMkLst>
          <pc:docMk/>
          <pc:sldMk cId="1365274760" sldId="1852"/>
        </pc:sldMkLst>
        <pc:picChg chg="mod">
          <ac:chgData name="Faeder, James R" userId="fdbdb125-015b-44ea-94cd-dde16afa12a6" providerId="ADAL" clId="{C0C7333D-56A8-4B41-9556-F2E81ABBB0DD}" dt="2021-07-11T23:11:48.723" v="8122" actId="14826"/>
          <ac:picMkLst>
            <pc:docMk/>
            <pc:sldMk cId="1365274760" sldId="1852"/>
            <ac:picMk id="8" creationId="{BDA6F1B9-7FE6-9448-8A7A-0C899F60C614}"/>
          </ac:picMkLst>
        </pc:picChg>
        <pc:cxnChg chg="mod">
          <ac:chgData name="Faeder, James R" userId="fdbdb125-015b-44ea-94cd-dde16afa12a6" providerId="ADAL" clId="{C0C7333D-56A8-4B41-9556-F2E81ABBB0DD}" dt="2021-07-11T23:11:57.600" v="8123" actId="1076"/>
          <ac:cxnSpMkLst>
            <pc:docMk/>
            <pc:sldMk cId="1365274760" sldId="1852"/>
            <ac:cxnSpMk id="6" creationId="{08909CF2-193A-E240-97BC-7488F366F1FC}"/>
          </ac:cxnSpMkLst>
        </pc:cxnChg>
      </pc:sldChg>
      <pc:sldChg chg="delSp modSp add mod">
        <pc:chgData name="Faeder, James R" userId="fdbdb125-015b-44ea-94cd-dde16afa12a6" providerId="ADAL" clId="{C0C7333D-56A8-4B41-9556-F2E81ABBB0DD}" dt="2021-07-11T23:12:17.869" v="8126" actId="14826"/>
        <pc:sldMkLst>
          <pc:docMk/>
          <pc:sldMk cId="316542340" sldId="1853"/>
        </pc:sldMkLst>
        <pc:picChg chg="mod">
          <ac:chgData name="Faeder, James R" userId="fdbdb125-015b-44ea-94cd-dde16afa12a6" providerId="ADAL" clId="{C0C7333D-56A8-4B41-9556-F2E81ABBB0DD}" dt="2021-07-11T23:12:17.869" v="8126" actId="14826"/>
          <ac:picMkLst>
            <pc:docMk/>
            <pc:sldMk cId="316542340" sldId="1853"/>
            <ac:picMk id="8" creationId="{BDA6F1B9-7FE6-9448-8A7A-0C899F60C614}"/>
          </ac:picMkLst>
        </pc:picChg>
        <pc:cxnChg chg="del">
          <ac:chgData name="Faeder, James R" userId="fdbdb125-015b-44ea-94cd-dde16afa12a6" providerId="ADAL" clId="{C0C7333D-56A8-4B41-9556-F2E81ABBB0DD}" dt="2021-07-11T23:12:03.230" v="8125" actId="478"/>
          <ac:cxnSpMkLst>
            <pc:docMk/>
            <pc:sldMk cId="316542340" sldId="1853"/>
            <ac:cxnSpMk id="6" creationId="{08909CF2-193A-E240-97BC-7488F366F1FC}"/>
          </ac:cxnSpMkLst>
        </pc:cxnChg>
      </pc:sldChg>
      <pc:sldChg chg="add">
        <pc:chgData name="Faeder, James R" userId="fdbdb125-015b-44ea-94cd-dde16afa12a6" providerId="ADAL" clId="{C0C7333D-56A8-4B41-9556-F2E81ABBB0DD}" dt="2021-07-11T23:16:37.368" v="8184" actId="2890"/>
        <pc:sldMkLst>
          <pc:docMk/>
          <pc:sldMk cId="816704136" sldId="1854"/>
        </pc:sldMkLst>
      </pc:sldChg>
      <pc:sldChg chg="modSp add mod">
        <pc:chgData name="Faeder, James R" userId="fdbdb125-015b-44ea-94cd-dde16afa12a6" providerId="ADAL" clId="{C0C7333D-56A8-4B41-9556-F2E81ABBB0DD}" dt="2021-07-11T23:18:31.967" v="8259" actId="20577"/>
        <pc:sldMkLst>
          <pc:docMk/>
          <pc:sldMk cId="1386031712" sldId="1855"/>
        </pc:sldMkLst>
        <pc:spChg chg="mod">
          <ac:chgData name="Faeder, James R" userId="fdbdb125-015b-44ea-94cd-dde16afa12a6" providerId="ADAL" clId="{C0C7333D-56A8-4B41-9556-F2E81ABBB0DD}" dt="2021-07-11T23:18:31.967" v="8259" actId="20577"/>
          <ac:spMkLst>
            <pc:docMk/>
            <pc:sldMk cId="1386031712" sldId="1855"/>
            <ac:spMk id="10" creationId="{238E3B03-9172-1840-A5F1-9E4C10545B75}"/>
          </ac:spMkLst>
        </pc:spChg>
        <pc:picChg chg="mod">
          <ac:chgData name="Faeder, James R" userId="fdbdb125-015b-44ea-94cd-dde16afa12a6" providerId="ADAL" clId="{C0C7333D-56A8-4B41-9556-F2E81ABBB0DD}" dt="2021-07-11T23:18:10.716" v="8191" actId="14826"/>
          <ac:picMkLst>
            <pc:docMk/>
            <pc:sldMk cId="1386031712" sldId="1855"/>
            <ac:picMk id="8" creationId="{3B7D3F1F-FF1F-1D44-AE81-2243C91276ED}"/>
          </ac:picMkLst>
        </pc:picChg>
      </pc:sldChg>
      <pc:sldChg chg="modSp add mod">
        <pc:chgData name="Faeder, James R" userId="fdbdb125-015b-44ea-94cd-dde16afa12a6" providerId="ADAL" clId="{C0C7333D-56A8-4B41-9556-F2E81ABBB0DD}" dt="2021-07-11T23:22:23.507" v="8363" actId="5793"/>
        <pc:sldMkLst>
          <pc:docMk/>
          <pc:sldMk cId="1430816835" sldId="1856"/>
        </pc:sldMkLst>
        <pc:spChg chg="mod">
          <ac:chgData name="Faeder, James R" userId="fdbdb125-015b-44ea-94cd-dde16afa12a6" providerId="ADAL" clId="{C0C7333D-56A8-4B41-9556-F2E81ABBB0DD}" dt="2021-07-11T23:22:23.507" v="8363" actId="5793"/>
          <ac:spMkLst>
            <pc:docMk/>
            <pc:sldMk cId="1430816835" sldId="1856"/>
            <ac:spMk id="10" creationId="{238E3B03-9172-1840-A5F1-9E4C10545B75}"/>
          </ac:spMkLst>
        </pc:spChg>
      </pc:sldChg>
      <pc:sldChg chg="modSp add mod">
        <pc:chgData name="Faeder, James R" userId="fdbdb125-015b-44ea-94cd-dde16afa12a6" providerId="ADAL" clId="{C0C7333D-56A8-4B41-9556-F2E81ABBB0DD}" dt="2021-07-11T23:23:25.753" v="8368" actId="14826"/>
        <pc:sldMkLst>
          <pc:docMk/>
          <pc:sldMk cId="1068425852" sldId="1857"/>
        </pc:sldMkLst>
        <pc:picChg chg="mod">
          <ac:chgData name="Faeder, James R" userId="fdbdb125-015b-44ea-94cd-dde16afa12a6" providerId="ADAL" clId="{C0C7333D-56A8-4B41-9556-F2E81ABBB0DD}" dt="2021-07-11T23:23:25.753" v="8368" actId="14826"/>
          <ac:picMkLst>
            <pc:docMk/>
            <pc:sldMk cId="1068425852" sldId="1857"/>
            <ac:picMk id="8" creationId="{3B7D3F1F-FF1F-1D44-AE81-2243C91276ED}"/>
          </ac:picMkLst>
        </pc:picChg>
      </pc:sldChg>
      <pc:sldChg chg="addSp modSp add mod">
        <pc:chgData name="Faeder, James R" userId="fdbdb125-015b-44ea-94cd-dde16afa12a6" providerId="ADAL" clId="{C0C7333D-56A8-4B41-9556-F2E81ABBB0DD}" dt="2021-07-11T23:25:27.382" v="8502" actId="14826"/>
        <pc:sldMkLst>
          <pc:docMk/>
          <pc:sldMk cId="521104346" sldId="1858"/>
        </pc:sldMkLst>
        <pc:spChg chg="mod">
          <ac:chgData name="Faeder, James R" userId="fdbdb125-015b-44ea-94cd-dde16afa12a6" providerId="ADAL" clId="{C0C7333D-56A8-4B41-9556-F2E81ABBB0DD}" dt="2021-07-11T23:24:35.568" v="8498" actId="20577"/>
          <ac:spMkLst>
            <pc:docMk/>
            <pc:sldMk cId="521104346" sldId="1858"/>
            <ac:spMk id="10" creationId="{238E3B03-9172-1840-A5F1-9E4C10545B75}"/>
          </ac:spMkLst>
        </pc:spChg>
        <pc:picChg chg="mod">
          <ac:chgData name="Faeder, James R" userId="fdbdb125-015b-44ea-94cd-dde16afa12a6" providerId="ADAL" clId="{C0C7333D-56A8-4B41-9556-F2E81ABBB0DD}" dt="2021-07-11T23:25:27.382" v="8502" actId="14826"/>
          <ac:picMkLst>
            <pc:docMk/>
            <pc:sldMk cId="521104346" sldId="1858"/>
            <ac:picMk id="8" creationId="{3B7D3F1F-FF1F-1D44-AE81-2243C91276ED}"/>
          </ac:picMkLst>
        </pc:picChg>
        <pc:cxnChg chg="add mod">
          <ac:chgData name="Faeder, James R" userId="fdbdb125-015b-44ea-94cd-dde16afa12a6" providerId="ADAL" clId="{C0C7333D-56A8-4B41-9556-F2E81ABBB0DD}" dt="2021-07-11T23:24:53.856" v="8500" actId="1076"/>
          <ac:cxnSpMkLst>
            <pc:docMk/>
            <pc:sldMk cId="521104346" sldId="1858"/>
            <ac:cxnSpMk id="6" creationId="{D22CBFA3-B842-1841-9072-B1A928B6D098}"/>
          </ac:cxnSpMkLst>
        </pc:cxnChg>
      </pc:sldChg>
      <pc:sldChg chg="modSp add mod">
        <pc:chgData name="Faeder, James R" userId="fdbdb125-015b-44ea-94cd-dde16afa12a6" providerId="ADAL" clId="{C0C7333D-56A8-4B41-9556-F2E81ABBB0DD}" dt="2021-07-11T23:26:04.922" v="8508" actId="14100"/>
        <pc:sldMkLst>
          <pc:docMk/>
          <pc:sldMk cId="575937264" sldId="1859"/>
        </pc:sldMkLst>
        <pc:picChg chg="mod">
          <ac:chgData name="Faeder, James R" userId="fdbdb125-015b-44ea-94cd-dde16afa12a6" providerId="ADAL" clId="{C0C7333D-56A8-4B41-9556-F2E81ABBB0DD}" dt="2021-07-11T23:25:55.667" v="8506" actId="1076"/>
          <ac:picMkLst>
            <pc:docMk/>
            <pc:sldMk cId="575937264" sldId="1859"/>
            <ac:picMk id="8" creationId="{3B7D3F1F-FF1F-1D44-AE81-2243C91276ED}"/>
          </ac:picMkLst>
        </pc:picChg>
        <pc:cxnChg chg="mod">
          <ac:chgData name="Faeder, James R" userId="fdbdb125-015b-44ea-94cd-dde16afa12a6" providerId="ADAL" clId="{C0C7333D-56A8-4B41-9556-F2E81ABBB0DD}" dt="2021-07-11T23:26:04.922" v="8508" actId="14100"/>
          <ac:cxnSpMkLst>
            <pc:docMk/>
            <pc:sldMk cId="575937264" sldId="1859"/>
            <ac:cxnSpMk id="6" creationId="{D22CBFA3-B842-1841-9072-B1A928B6D098}"/>
          </ac:cxnSpMkLst>
        </pc:cxnChg>
      </pc:sldChg>
      <pc:sldChg chg="delSp modSp add mod">
        <pc:chgData name="Faeder, James R" userId="fdbdb125-015b-44ea-94cd-dde16afa12a6" providerId="ADAL" clId="{C0C7333D-56A8-4B41-9556-F2E81ABBB0DD}" dt="2021-07-11T23:28:22.816" v="8715" actId="20577"/>
        <pc:sldMkLst>
          <pc:docMk/>
          <pc:sldMk cId="1085812116" sldId="1860"/>
        </pc:sldMkLst>
        <pc:spChg chg="mod">
          <ac:chgData name="Faeder, James R" userId="fdbdb125-015b-44ea-94cd-dde16afa12a6" providerId="ADAL" clId="{C0C7333D-56A8-4B41-9556-F2E81ABBB0DD}" dt="2021-07-11T23:28:22.816" v="8715" actId="20577"/>
          <ac:spMkLst>
            <pc:docMk/>
            <pc:sldMk cId="1085812116" sldId="1860"/>
            <ac:spMk id="10" creationId="{238E3B03-9172-1840-A5F1-9E4C10545B75}"/>
          </ac:spMkLst>
        </pc:spChg>
        <pc:picChg chg="mod">
          <ac:chgData name="Faeder, James R" userId="fdbdb125-015b-44ea-94cd-dde16afa12a6" providerId="ADAL" clId="{C0C7333D-56A8-4B41-9556-F2E81ABBB0DD}" dt="2021-07-11T23:26:57.937" v="8511" actId="14826"/>
          <ac:picMkLst>
            <pc:docMk/>
            <pc:sldMk cId="1085812116" sldId="1860"/>
            <ac:picMk id="8" creationId="{3B7D3F1F-FF1F-1D44-AE81-2243C91276ED}"/>
          </ac:picMkLst>
        </pc:picChg>
        <pc:cxnChg chg="del">
          <ac:chgData name="Faeder, James R" userId="fdbdb125-015b-44ea-94cd-dde16afa12a6" providerId="ADAL" clId="{C0C7333D-56A8-4B41-9556-F2E81ABBB0DD}" dt="2021-07-11T23:26:15.231" v="8510" actId="478"/>
          <ac:cxnSpMkLst>
            <pc:docMk/>
            <pc:sldMk cId="1085812116" sldId="1860"/>
            <ac:cxnSpMk id="6" creationId="{D22CBFA3-B842-1841-9072-B1A928B6D098}"/>
          </ac:cxnSpMkLst>
        </pc:cxnChg>
      </pc:sldChg>
      <pc:sldChg chg="modSp add mod">
        <pc:chgData name="Faeder, James R" userId="fdbdb125-015b-44ea-94cd-dde16afa12a6" providerId="ADAL" clId="{C0C7333D-56A8-4B41-9556-F2E81ABBB0DD}" dt="2021-07-11T23:39:32.200" v="9098" actId="20577"/>
        <pc:sldMkLst>
          <pc:docMk/>
          <pc:sldMk cId="1048391758" sldId="1861"/>
        </pc:sldMkLst>
        <pc:spChg chg="mod">
          <ac:chgData name="Faeder, James R" userId="fdbdb125-015b-44ea-94cd-dde16afa12a6" providerId="ADAL" clId="{C0C7333D-56A8-4B41-9556-F2E81ABBB0DD}" dt="2021-07-11T23:39:32.200" v="9098" actId="20577"/>
          <ac:spMkLst>
            <pc:docMk/>
            <pc:sldMk cId="1048391758" sldId="1861"/>
            <ac:spMk id="10" creationId="{9EF03063-8356-6144-8565-2370430E2A30}"/>
          </ac:spMkLst>
        </pc:spChg>
      </pc:sldChg>
      <pc:sldChg chg="modSp add mod">
        <pc:chgData name="Faeder, James R" userId="fdbdb125-015b-44ea-94cd-dde16afa12a6" providerId="ADAL" clId="{C0C7333D-56A8-4B41-9556-F2E81ABBB0DD}" dt="2021-07-11T23:40:04.264" v="9173" actId="20577"/>
        <pc:sldMkLst>
          <pc:docMk/>
          <pc:sldMk cId="4046064072" sldId="1862"/>
        </pc:sldMkLst>
        <pc:spChg chg="mod">
          <ac:chgData name="Faeder, James R" userId="fdbdb125-015b-44ea-94cd-dde16afa12a6" providerId="ADAL" clId="{C0C7333D-56A8-4B41-9556-F2E81ABBB0DD}" dt="2021-07-11T23:40:04.264" v="9173" actId="20577"/>
          <ac:spMkLst>
            <pc:docMk/>
            <pc:sldMk cId="4046064072" sldId="1862"/>
            <ac:spMk id="10" creationId="{9EF03063-8356-6144-8565-2370430E2A30}"/>
          </ac:spMkLst>
        </pc:spChg>
        <pc:picChg chg="mod">
          <ac:chgData name="Faeder, James R" userId="fdbdb125-015b-44ea-94cd-dde16afa12a6" providerId="ADAL" clId="{C0C7333D-56A8-4B41-9556-F2E81ABBB0DD}" dt="2021-07-11T23:39:40.074" v="9100" actId="14826"/>
          <ac:picMkLst>
            <pc:docMk/>
            <pc:sldMk cId="4046064072" sldId="1862"/>
            <ac:picMk id="6" creationId="{DB37C18E-47A9-A64A-BC78-5AB23547DE58}"/>
          </ac:picMkLst>
        </pc:picChg>
      </pc:sldChg>
      <pc:sldChg chg="add">
        <pc:chgData name="Faeder, James R" userId="fdbdb125-015b-44ea-94cd-dde16afa12a6" providerId="ADAL" clId="{C0C7333D-56A8-4B41-9556-F2E81ABBB0DD}" dt="2021-07-11T23:40:11.955" v="9174" actId="2890"/>
        <pc:sldMkLst>
          <pc:docMk/>
          <pc:sldMk cId="1508473818" sldId="1863"/>
        </pc:sldMkLst>
      </pc:sldChg>
      <pc:sldChg chg="modSp add mod">
        <pc:chgData name="Faeder, James R" userId="fdbdb125-015b-44ea-94cd-dde16afa12a6" providerId="ADAL" clId="{C0C7333D-56A8-4B41-9556-F2E81ABBB0DD}" dt="2021-07-11T23:41:33" v="9233" actId="14826"/>
        <pc:sldMkLst>
          <pc:docMk/>
          <pc:sldMk cId="3551343524" sldId="1864"/>
        </pc:sldMkLst>
        <pc:spChg chg="mod">
          <ac:chgData name="Faeder, James R" userId="fdbdb125-015b-44ea-94cd-dde16afa12a6" providerId="ADAL" clId="{C0C7333D-56A8-4B41-9556-F2E81ABBB0DD}" dt="2021-07-11T23:40:56.553" v="9231" actId="20577"/>
          <ac:spMkLst>
            <pc:docMk/>
            <pc:sldMk cId="3551343524" sldId="1864"/>
            <ac:spMk id="10" creationId="{9EF03063-8356-6144-8565-2370430E2A30}"/>
          </ac:spMkLst>
        </pc:spChg>
        <pc:picChg chg="mod">
          <ac:chgData name="Faeder, James R" userId="fdbdb125-015b-44ea-94cd-dde16afa12a6" providerId="ADAL" clId="{C0C7333D-56A8-4B41-9556-F2E81ABBB0DD}" dt="2021-07-11T23:41:33" v="9233" actId="14826"/>
          <ac:picMkLst>
            <pc:docMk/>
            <pc:sldMk cId="3551343524" sldId="1864"/>
            <ac:picMk id="6" creationId="{DB37C18E-47A9-A64A-BC78-5AB23547DE58}"/>
          </ac:picMkLst>
        </pc:picChg>
      </pc:sldChg>
      <pc:sldChg chg="modSp add mod">
        <pc:chgData name="Faeder, James R" userId="fdbdb125-015b-44ea-94cd-dde16afa12a6" providerId="ADAL" clId="{C0C7333D-56A8-4B41-9556-F2E81ABBB0DD}" dt="2021-07-11T23:42:08.641" v="9250" actId="14826"/>
        <pc:sldMkLst>
          <pc:docMk/>
          <pc:sldMk cId="587579355" sldId="1865"/>
        </pc:sldMkLst>
        <pc:spChg chg="mod">
          <ac:chgData name="Faeder, James R" userId="fdbdb125-015b-44ea-94cd-dde16afa12a6" providerId="ADAL" clId="{C0C7333D-56A8-4B41-9556-F2E81ABBB0DD}" dt="2021-07-11T23:41:55.335" v="9249" actId="20577"/>
          <ac:spMkLst>
            <pc:docMk/>
            <pc:sldMk cId="587579355" sldId="1865"/>
            <ac:spMk id="10" creationId="{9EF03063-8356-6144-8565-2370430E2A30}"/>
          </ac:spMkLst>
        </pc:spChg>
        <pc:picChg chg="mod">
          <ac:chgData name="Faeder, James R" userId="fdbdb125-015b-44ea-94cd-dde16afa12a6" providerId="ADAL" clId="{C0C7333D-56A8-4B41-9556-F2E81ABBB0DD}" dt="2021-07-11T23:42:08.641" v="9250" actId="14826"/>
          <ac:picMkLst>
            <pc:docMk/>
            <pc:sldMk cId="587579355" sldId="1865"/>
            <ac:picMk id="6" creationId="{DB37C18E-47A9-A64A-BC78-5AB23547DE58}"/>
          </ac:picMkLst>
        </pc:picChg>
      </pc:sldChg>
      <pc:sldChg chg="modSp add mod">
        <pc:chgData name="Faeder, James R" userId="fdbdb125-015b-44ea-94cd-dde16afa12a6" providerId="ADAL" clId="{C0C7333D-56A8-4B41-9556-F2E81ABBB0DD}" dt="2021-07-11T23:42:42.874" v="9252" actId="14826"/>
        <pc:sldMkLst>
          <pc:docMk/>
          <pc:sldMk cId="1334533940" sldId="1866"/>
        </pc:sldMkLst>
        <pc:picChg chg="mod">
          <ac:chgData name="Faeder, James R" userId="fdbdb125-015b-44ea-94cd-dde16afa12a6" providerId="ADAL" clId="{C0C7333D-56A8-4B41-9556-F2E81ABBB0DD}" dt="2021-07-11T23:42:42.874" v="9252" actId="14826"/>
          <ac:picMkLst>
            <pc:docMk/>
            <pc:sldMk cId="1334533940" sldId="1866"/>
            <ac:picMk id="6" creationId="{DB37C18E-47A9-A64A-BC78-5AB23547DE58}"/>
          </ac:picMkLst>
        </pc:picChg>
      </pc:sldChg>
      <pc:sldChg chg="modSp add mod">
        <pc:chgData name="Faeder, James R" userId="fdbdb125-015b-44ea-94cd-dde16afa12a6" providerId="ADAL" clId="{C0C7333D-56A8-4B41-9556-F2E81ABBB0DD}" dt="2021-07-11T23:44:05.699" v="9394" actId="20577"/>
        <pc:sldMkLst>
          <pc:docMk/>
          <pc:sldMk cId="2955999018" sldId="1867"/>
        </pc:sldMkLst>
        <pc:spChg chg="mod">
          <ac:chgData name="Faeder, James R" userId="fdbdb125-015b-44ea-94cd-dde16afa12a6" providerId="ADAL" clId="{C0C7333D-56A8-4B41-9556-F2E81ABBB0DD}" dt="2021-07-11T23:44:05.699" v="9394" actId="20577"/>
          <ac:spMkLst>
            <pc:docMk/>
            <pc:sldMk cId="2955999018" sldId="1867"/>
            <ac:spMk id="10" creationId="{9EF03063-8356-6144-8565-2370430E2A30}"/>
          </ac:spMkLst>
        </pc:spChg>
      </pc:sldChg>
      <pc:sldChg chg="modSp add mod">
        <pc:chgData name="Faeder, James R" userId="fdbdb125-015b-44ea-94cd-dde16afa12a6" providerId="ADAL" clId="{C0C7333D-56A8-4B41-9556-F2E81ABBB0DD}" dt="2021-07-11T23:44:28.029" v="9396" actId="14826"/>
        <pc:sldMkLst>
          <pc:docMk/>
          <pc:sldMk cId="1013424502" sldId="1868"/>
        </pc:sldMkLst>
        <pc:picChg chg="mod">
          <ac:chgData name="Faeder, James R" userId="fdbdb125-015b-44ea-94cd-dde16afa12a6" providerId="ADAL" clId="{C0C7333D-56A8-4B41-9556-F2E81ABBB0DD}" dt="2021-07-11T23:44:28.029" v="9396" actId="14826"/>
          <ac:picMkLst>
            <pc:docMk/>
            <pc:sldMk cId="1013424502" sldId="1868"/>
            <ac:picMk id="6" creationId="{DB37C18E-47A9-A64A-BC78-5AB23547DE58}"/>
          </ac:picMkLst>
        </pc:picChg>
      </pc:sldChg>
      <pc:sldChg chg="modSp add mod">
        <pc:chgData name="Faeder, James R" userId="fdbdb125-015b-44ea-94cd-dde16afa12a6" providerId="ADAL" clId="{C0C7333D-56A8-4B41-9556-F2E81ABBB0DD}" dt="2021-07-11T23:44:59.180" v="9398" actId="14826"/>
        <pc:sldMkLst>
          <pc:docMk/>
          <pc:sldMk cId="3651946893" sldId="1869"/>
        </pc:sldMkLst>
        <pc:picChg chg="mod">
          <ac:chgData name="Faeder, James R" userId="fdbdb125-015b-44ea-94cd-dde16afa12a6" providerId="ADAL" clId="{C0C7333D-56A8-4B41-9556-F2E81ABBB0DD}" dt="2021-07-11T23:44:59.180" v="9398" actId="14826"/>
          <ac:picMkLst>
            <pc:docMk/>
            <pc:sldMk cId="3651946893" sldId="1869"/>
            <ac:picMk id="6" creationId="{DB37C18E-47A9-A64A-BC78-5AB23547DE58}"/>
          </ac:picMkLst>
        </pc:picChg>
      </pc:sldChg>
      <pc:sldChg chg="modSp add mod">
        <pc:chgData name="Faeder, James R" userId="fdbdb125-015b-44ea-94cd-dde16afa12a6" providerId="ADAL" clId="{C0C7333D-56A8-4B41-9556-F2E81ABBB0DD}" dt="2021-07-11T23:48:23.462" v="9429" actId="14826"/>
        <pc:sldMkLst>
          <pc:docMk/>
          <pc:sldMk cId="2853963612" sldId="1870"/>
        </pc:sldMkLst>
        <pc:spChg chg="mod">
          <ac:chgData name="Faeder, James R" userId="fdbdb125-015b-44ea-94cd-dde16afa12a6" providerId="ADAL" clId="{C0C7333D-56A8-4B41-9556-F2E81ABBB0DD}" dt="2021-07-11T23:45:44.060" v="9425" actId="20577"/>
          <ac:spMkLst>
            <pc:docMk/>
            <pc:sldMk cId="2853963612" sldId="1870"/>
            <ac:spMk id="10" creationId="{9EF03063-8356-6144-8565-2370430E2A30}"/>
          </ac:spMkLst>
        </pc:spChg>
        <pc:picChg chg="mod">
          <ac:chgData name="Faeder, James R" userId="fdbdb125-015b-44ea-94cd-dde16afa12a6" providerId="ADAL" clId="{C0C7333D-56A8-4B41-9556-F2E81ABBB0DD}" dt="2021-07-11T23:48:23.462" v="9429" actId="14826"/>
          <ac:picMkLst>
            <pc:docMk/>
            <pc:sldMk cId="2853963612" sldId="1870"/>
            <ac:picMk id="6" creationId="{DB37C18E-47A9-A64A-BC78-5AB23547DE58}"/>
          </ac:picMkLst>
        </pc:picChg>
      </pc:sldChg>
      <pc:sldChg chg="modSp add mod">
        <pc:chgData name="Faeder, James R" userId="fdbdb125-015b-44ea-94cd-dde16afa12a6" providerId="ADAL" clId="{C0C7333D-56A8-4B41-9556-F2E81ABBB0DD}" dt="2021-07-11T23:51:51.723" v="9475" actId="1035"/>
        <pc:sldMkLst>
          <pc:docMk/>
          <pc:sldMk cId="3429929666" sldId="1871"/>
        </pc:sldMkLst>
        <pc:spChg chg="mod">
          <ac:chgData name="Faeder, James R" userId="fdbdb125-015b-44ea-94cd-dde16afa12a6" providerId="ADAL" clId="{C0C7333D-56A8-4B41-9556-F2E81ABBB0DD}" dt="2021-07-11T23:50:07.761" v="9472" actId="20577"/>
          <ac:spMkLst>
            <pc:docMk/>
            <pc:sldMk cId="3429929666" sldId="1871"/>
            <ac:spMk id="10" creationId="{9EF03063-8356-6144-8565-2370430E2A30}"/>
          </ac:spMkLst>
        </pc:spChg>
        <pc:picChg chg="mod">
          <ac:chgData name="Faeder, James R" userId="fdbdb125-015b-44ea-94cd-dde16afa12a6" providerId="ADAL" clId="{C0C7333D-56A8-4B41-9556-F2E81ABBB0DD}" dt="2021-07-11T23:51:51.723" v="9475" actId="1035"/>
          <ac:picMkLst>
            <pc:docMk/>
            <pc:sldMk cId="3429929666" sldId="1871"/>
            <ac:picMk id="6" creationId="{DB37C18E-47A9-A64A-BC78-5AB23547DE58}"/>
          </ac:picMkLst>
        </pc:picChg>
      </pc:sldChg>
      <pc:sldChg chg="modSp add mod">
        <pc:chgData name="Faeder, James R" userId="fdbdb125-015b-44ea-94cd-dde16afa12a6" providerId="ADAL" clId="{C0C7333D-56A8-4B41-9556-F2E81ABBB0DD}" dt="2021-07-12T00:04:07.349" v="9660" actId="20577"/>
        <pc:sldMkLst>
          <pc:docMk/>
          <pc:sldMk cId="2109824616" sldId="1872"/>
        </pc:sldMkLst>
        <pc:spChg chg="mod">
          <ac:chgData name="Faeder, James R" userId="fdbdb125-015b-44ea-94cd-dde16afa12a6" providerId="ADAL" clId="{C0C7333D-56A8-4B41-9556-F2E81ABBB0DD}" dt="2021-07-12T00:04:07.349" v="9660" actId="20577"/>
          <ac:spMkLst>
            <pc:docMk/>
            <pc:sldMk cId="2109824616" sldId="1872"/>
            <ac:spMk id="10" creationId="{9EF03063-8356-6144-8565-2370430E2A30}"/>
          </ac:spMkLst>
        </pc:spChg>
        <pc:picChg chg="mod">
          <ac:chgData name="Faeder, James R" userId="fdbdb125-015b-44ea-94cd-dde16afa12a6" providerId="ADAL" clId="{C0C7333D-56A8-4B41-9556-F2E81ABBB0DD}" dt="2021-07-12T00:03:24.839" v="9570" actId="14826"/>
          <ac:picMkLst>
            <pc:docMk/>
            <pc:sldMk cId="2109824616" sldId="1872"/>
            <ac:picMk id="6" creationId="{DB37C18E-47A9-A64A-BC78-5AB23547DE58}"/>
          </ac:picMkLst>
        </pc:picChg>
      </pc:sldChg>
      <pc:sldChg chg="addSp delSp modSp add mod modAnim">
        <pc:chgData name="Faeder, James R" userId="fdbdb125-015b-44ea-94cd-dde16afa12a6" providerId="ADAL" clId="{C0C7333D-56A8-4B41-9556-F2E81ABBB0DD}" dt="2021-07-12T00:24:08.056" v="9892" actId="20577"/>
        <pc:sldMkLst>
          <pc:docMk/>
          <pc:sldMk cId="1808251186" sldId="1873"/>
        </pc:sldMkLst>
        <pc:spChg chg="mod">
          <ac:chgData name="Faeder, James R" userId="fdbdb125-015b-44ea-94cd-dde16afa12a6" providerId="ADAL" clId="{C0C7333D-56A8-4B41-9556-F2E81ABBB0DD}" dt="2021-07-12T00:24:08.056" v="9892" actId="20577"/>
          <ac:spMkLst>
            <pc:docMk/>
            <pc:sldMk cId="1808251186" sldId="1873"/>
            <ac:spMk id="2" creationId="{5C239F73-911C-EB4C-82B2-246855B047F1}"/>
          </ac:spMkLst>
        </pc:spChg>
        <pc:spChg chg="add del mod">
          <ac:chgData name="Faeder, James R" userId="fdbdb125-015b-44ea-94cd-dde16afa12a6" providerId="ADAL" clId="{C0C7333D-56A8-4B41-9556-F2E81ABBB0DD}" dt="2021-07-12T00:17:42.390" v="9666" actId="767"/>
          <ac:spMkLst>
            <pc:docMk/>
            <pc:sldMk cId="1808251186" sldId="1873"/>
            <ac:spMk id="4" creationId="{C08A11ED-8F17-AE4F-AFB1-DDAC3C1EF7EF}"/>
          </ac:spMkLst>
        </pc:spChg>
        <pc:spChg chg="add mod">
          <ac:chgData name="Faeder, James R" userId="fdbdb125-015b-44ea-94cd-dde16afa12a6" providerId="ADAL" clId="{C0C7333D-56A8-4B41-9556-F2E81ABBB0DD}" dt="2021-07-12T00:18:29.902" v="9754" actId="1076"/>
          <ac:spMkLst>
            <pc:docMk/>
            <pc:sldMk cId="1808251186" sldId="1873"/>
            <ac:spMk id="5" creationId="{004FDFB6-15E8-154B-9C98-D13CC1DAA47F}"/>
          </ac:spMkLst>
        </pc:spChg>
        <pc:spChg chg="mod">
          <ac:chgData name="Faeder, James R" userId="fdbdb125-015b-44ea-94cd-dde16afa12a6" providerId="ADAL" clId="{C0C7333D-56A8-4B41-9556-F2E81ABBB0DD}" dt="2021-07-12T00:17:17.773" v="9664" actId="20577"/>
          <ac:spMkLst>
            <pc:docMk/>
            <pc:sldMk cId="1808251186" sldId="1873"/>
            <ac:spMk id="10" creationId="{9EF03063-8356-6144-8565-2370430E2A30}"/>
          </ac:spMkLst>
        </pc:spChg>
        <pc:spChg chg="add mod">
          <ac:chgData name="Faeder, James R" userId="fdbdb125-015b-44ea-94cd-dde16afa12a6" providerId="ADAL" clId="{C0C7333D-56A8-4B41-9556-F2E81ABBB0DD}" dt="2021-07-12T00:22:21.305" v="9831" actId="1076"/>
          <ac:spMkLst>
            <pc:docMk/>
            <pc:sldMk cId="1808251186" sldId="1873"/>
            <ac:spMk id="11" creationId="{C06B49E5-0862-C84A-8BFD-C2CDDB6451F1}"/>
          </ac:spMkLst>
        </pc:spChg>
        <pc:cxnChg chg="add mod">
          <ac:chgData name="Faeder, James R" userId="fdbdb125-015b-44ea-94cd-dde16afa12a6" providerId="ADAL" clId="{C0C7333D-56A8-4B41-9556-F2E81ABBB0DD}" dt="2021-07-12T00:18:58.252" v="9757" actId="208"/>
          <ac:cxnSpMkLst>
            <pc:docMk/>
            <pc:sldMk cId="1808251186" sldId="1873"/>
            <ac:cxnSpMk id="9" creationId="{E0A47734-FDC2-1946-A1D9-61C64AC1BD36}"/>
          </ac:cxnSpMkLst>
        </pc:cxnChg>
      </pc:sldChg>
      <pc:sldChg chg="addSp delSp modSp add mod modAnim">
        <pc:chgData name="Faeder, James R" userId="fdbdb125-015b-44ea-94cd-dde16afa12a6" providerId="ADAL" clId="{C0C7333D-56A8-4B41-9556-F2E81ABBB0DD}" dt="2021-07-12T00:27:23.626" v="10136" actId="20577"/>
        <pc:sldMkLst>
          <pc:docMk/>
          <pc:sldMk cId="4112391433" sldId="1874"/>
        </pc:sldMkLst>
        <pc:spChg chg="mod">
          <ac:chgData name="Faeder, James R" userId="fdbdb125-015b-44ea-94cd-dde16afa12a6" providerId="ADAL" clId="{C0C7333D-56A8-4B41-9556-F2E81ABBB0DD}" dt="2021-07-12T00:24:29.946" v="9952" actId="20577"/>
          <ac:spMkLst>
            <pc:docMk/>
            <pc:sldMk cId="4112391433" sldId="1874"/>
            <ac:spMk id="2" creationId="{5C239F73-911C-EB4C-82B2-246855B047F1}"/>
          </ac:spMkLst>
        </pc:spChg>
        <pc:spChg chg="del">
          <ac:chgData name="Faeder, James R" userId="fdbdb125-015b-44ea-94cd-dde16afa12a6" providerId="ADAL" clId="{C0C7333D-56A8-4B41-9556-F2E81ABBB0DD}" dt="2021-07-12T00:22:49.135" v="9833" actId="478"/>
          <ac:spMkLst>
            <pc:docMk/>
            <pc:sldMk cId="4112391433" sldId="1874"/>
            <ac:spMk id="5" creationId="{004FDFB6-15E8-154B-9C98-D13CC1DAA47F}"/>
          </ac:spMkLst>
        </pc:spChg>
        <pc:spChg chg="add mod">
          <ac:chgData name="Faeder, James R" userId="fdbdb125-015b-44ea-94cd-dde16afa12a6" providerId="ADAL" clId="{C0C7333D-56A8-4B41-9556-F2E81ABBB0DD}" dt="2021-07-12T00:27:23.626" v="10136" actId="20577"/>
          <ac:spMkLst>
            <pc:docMk/>
            <pc:sldMk cId="4112391433" sldId="1874"/>
            <ac:spMk id="12" creationId="{A3DEA07C-48DB-3C41-A6D7-42B94F4B667A}"/>
          </ac:spMkLst>
        </pc:spChg>
        <pc:picChg chg="mod">
          <ac:chgData name="Faeder, James R" userId="fdbdb125-015b-44ea-94cd-dde16afa12a6" providerId="ADAL" clId="{C0C7333D-56A8-4B41-9556-F2E81ABBB0DD}" dt="2021-07-12T00:23:12.550" v="9836" actId="14826"/>
          <ac:picMkLst>
            <pc:docMk/>
            <pc:sldMk cId="4112391433" sldId="1874"/>
            <ac:picMk id="6" creationId="{DB37C18E-47A9-A64A-BC78-5AB23547DE58}"/>
          </ac:picMkLst>
        </pc:picChg>
        <pc:cxnChg chg="del">
          <ac:chgData name="Faeder, James R" userId="fdbdb125-015b-44ea-94cd-dde16afa12a6" providerId="ADAL" clId="{C0C7333D-56A8-4B41-9556-F2E81ABBB0DD}" dt="2021-07-12T00:22:55.670" v="9835" actId="478"/>
          <ac:cxnSpMkLst>
            <pc:docMk/>
            <pc:sldMk cId="4112391433" sldId="1874"/>
            <ac:cxnSpMk id="9" creationId="{E0A47734-FDC2-1946-A1D9-61C64AC1BD36}"/>
          </ac:cxnSpMkLst>
        </pc:cxnChg>
      </pc:sldChg>
      <pc:sldChg chg="addSp modSp new mod">
        <pc:chgData name="Faeder, James R" userId="fdbdb125-015b-44ea-94cd-dde16afa12a6" providerId="ADAL" clId="{C0C7333D-56A8-4B41-9556-F2E81ABBB0DD}" dt="2021-07-12T00:33:52.648" v="10408" actId="14826"/>
        <pc:sldMkLst>
          <pc:docMk/>
          <pc:sldMk cId="3943745846" sldId="1875"/>
        </pc:sldMkLst>
        <pc:spChg chg="mod">
          <ac:chgData name="Faeder, James R" userId="fdbdb125-015b-44ea-94cd-dde16afa12a6" providerId="ADAL" clId="{C0C7333D-56A8-4B41-9556-F2E81ABBB0DD}" dt="2021-07-12T00:31:25.534" v="10242" actId="404"/>
          <ac:spMkLst>
            <pc:docMk/>
            <pc:sldMk cId="3943745846" sldId="1875"/>
            <ac:spMk id="2" creationId="{4EDF7D20-26C4-E24F-8465-6FBA2B3913FD}"/>
          </ac:spMkLst>
        </pc:spChg>
        <pc:spChg chg="add mod">
          <ac:chgData name="Faeder, James R" userId="fdbdb125-015b-44ea-94cd-dde16afa12a6" providerId="ADAL" clId="{C0C7333D-56A8-4B41-9556-F2E81ABBB0DD}" dt="2021-07-12T00:33:28.637" v="10407" actId="20577"/>
          <ac:spMkLst>
            <pc:docMk/>
            <pc:sldMk cId="3943745846" sldId="1875"/>
            <ac:spMk id="5" creationId="{6E4842B2-23D0-7E45-89E2-F63309DA3EF5}"/>
          </ac:spMkLst>
        </pc:spChg>
        <pc:picChg chg="add mod">
          <ac:chgData name="Faeder, James R" userId="fdbdb125-015b-44ea-94cd-dde16afa12a6" providerId="ADAL" clId="{C0C7333D-56A8-4B41-9556-F2E81ABBB0DD}" dt="2021-07-12T00:33:52.648" v="10408" actId="14826"/>
          <ac:picMkLst>
            <pc:docMk/>
            <pc:sldMk cId="3943745846" sldId="1875"/>
            <ac:picMk id="4" creationId="{CCCF9838-B074-6A47-AB02-E5544C37A1A4}"/>
          </ac:picMkLst>
        </pc:picChg>
      </pc:sldChg>
      <pc:sldChg chg="add modAnim">
        <pc:chgData name="Faeder, James R" userId="fdbdb125-015b-44ea-94cd-dde16afa12a6" providerId="ADAL" clId="{C0C7333D-56A8-4B41-9556-F2E81ABBB0DD}" dt="2021-07-12T00:37:08.282" v="10413"/>
        <pc:sldMkLst>
          <pc:docMk/>
          <pc:sldMk cId="1980989673" sldId="1876"/>
        </pc:sldMkLst>
      </pc:sldChg>
      <pc:sldChg chg="modSp add mod modAnim">
        <pc:chgData name="Faeder, James R" userId="fdbdb125-015b-44ea-94cd-dde16afa12a6" providerId="ADAL" clId="{C0C7333D-56A8-4B41-9556-F2E81ABBB0DD}" dt="2021-07-12T00:39:25.041" v="10553"/>
        <pc:sldMkLst>
          <pc:docMk/>
          <pc:sldMk cId="2014588627" sldId="1877"/>
        </pc:sldMkLst>
        <pc:spChg chg="mod">
          <ac:chgData name="Faeder, James R" userId="fdbdb125-015b-44ea-94cd-dde16afa12a6" providerId="ADAL" clId="{C0C7333D-56A8-4B41-9556-F2E81ABBB0DD}" dt="2021-07-12T00:37:48.765" v="10496" actId="20577"/>
          <ac:spMkLst>
            <pc:docMk/>
            <pc:sldMk cId="2014588627" sldId="1877"/>
            <ac:spMk id="5" creationId="{6E4842B2-23D0-7E45-89E2-F63309DA3EF5}"/>
          </ac:spMkLst>
        </pc:spChg>
        <pc:picChg chg="mod">
          <ac:chgData name="Faeder, James R" userId="fdbdb125-015b-44ea-94cd-dde16afa12a6" providerId="ADAL" clId="{C0C7333D-56A8-4B41-9556-F2E81ABBB0DD}" dt="2021-07-12T00:38:11.570" v="10497" actId="14826"/>
          <ac:picMkLst>
            <pc:docMk/>
            <pc:sldMk cId="2014588627" sldId="1877"/>
            <ac:picMk id="4" creationId="{CCCF9838-B074-6A47-AB02-E5544C37A1A4}"/>
          </ac:picMkLst>
        </pc:picChg>
      </pc:sldChg>
      <pc:sldChg chg="modSp add mod modAnim">
        <pc:chgData name="Faeder, James R" userId="fdbdb125-015b-44ea-94cd-dde16afa12a6" providerId="ADAL" clId="{C0C7333D-56A8-4B41-9556-F2E81ABBB0DD}" dt="2021-07-12T00:39:19.652" v="10552"/>
        <pc:sldMkLst>
          <pc:docMk/>
          <pc:sldMk cId="1875963738" sldId="1878"/>
        </pc:sldMkLst>
        <pc:spChg chg="mod">
          <ac:chgData name="Faeder, James R" userId="fdbdb125-015b-44ea-94cd-dde16afa12a6" providerId="ADAL" clId="{C0C7333D-56A8-4B41-9556-F2E81ABBB0DD}" dt="2021-07-12T00:38:38.835" v="10549" actId="20577"/>
          <ac:spMkLst>
            <pc:docMk/>
            <pc:sldMk cId="1875963738" sldId="1878"/>
            <ac:spMk id="5" creationId="{6E4842B2-23D0-7E45-89E2-F63309DA3EF5}"/>
          </ac:spMkLst>
        </pc:spChg>
        <pc:picChg chg="mod">
          <ac:chgData name="Faeder, James R" userId="fdbdb125-015b-44ea-94cd-dde16afa12a6" providerId="ADAL" clId="{C0C7333D-56A8-4B41-9556-F2E81ABBB0DD}" dt="2021-07-12T00:39:11.237" v="10550" actId="14826"/>
          <ac:picMkLst>
            <pc:docMk/>
            <pc:sldMk cId="1875963738" sldId="1878"/>
            <ac:picMk id="4" creationId="{CCCF9838-B074-6A47-AB02-E5544C37A1A4}"/>
          </ac:picMkLst>
        </pc:picChg>
      </pc:sldChg>
      <pc:sldChg chg="modSp add mod">
        <pc:chgData name="Faeder, James R" userId="fdbdb125-015b-44ea-94cd-dde16afa12a6" providerId="ADAL" clId="{C0C7333D-56A8-4B41-9556-F2E81ABBB0DD}" dt="2021-07-12T00:40:50.299" v="10654" actId="21"/>
        <pc:sldMkLst>
          <pc:docMk/>
          <pc:sldMk cId="2947408680" sldId="1879"/>
        </pc:sldMkLst>
        <pc:spChg chg="mod">
          <ac:chgData name="Faeder, James R" userId="fdbdb125-015b-44ea-94cd-dde16afa12a6" providerId="ADAL" clId="{C0C7333D-56A8-4B41-9556-F2E81ABBB0DD}" dt="2021-07-12T00:40:50.299" v="10654" actId="21"/>
          <ac:spMkLst>
            <pc:docMk/>
            <pc:sldMk cId="2947408680" sldId="1879"/>
            <ac:spMk id="5" creationId="{6E4842B2-23D0-7E45-89E2-F63309DA3EF5}"/>
          </ac:spMkLst>
        </pc:spChg>
        <pc:picChg chg="mod">
          <ac:chgData name="Faeder, James R" userId="fdbdb125-015b-44ea-94cd-dde16afa12a6" providerId="ADAL" clId="{C0C7333D-56A8-4B41-9556-F2E81ABBB0DD}" dt="2021-07-12T00:40:03.487" v="10555" actId="14826"/>
          <ac:picMkLst>
            <pc:docMk/>
            <pc:sldMk cId="2947408680" sldId="1879"/>
            <ac:picMk id="4" creationId="{CCCF9838-B074-6A47-AB02-E5544C37A1A4}"/>
          </ac:picMkLst>
        </pc:picChg>
      </pc:sldChg>
      <pc:sldChg chg="modSp add mod">
        <pc:chgData name="Faeder, James R" userId="fdbdb125-015b-44ea-94cd-dde16afa12a6" providerId="ADAL" clId="{C0C7333D-56A8-4B41-9556-F2E81ABBB0DD}" dt="2021-07-12T00:41:00.082" v="10659" actId="20577"/>
        <pc:sldMkLst>
          <pc:docMk/>
          <pc:sldMk cId="16435580" sldId="1880"/>
        </pc:sldMkLst>
        <pc:spChg chg="mod">
          <ac:chgData name="Faeder, James R" userId="fdbdb125-015b-44ea-94cd-dde16afa12a6" providerId="ADAL" clId="{C0C7333D-56A8-4B41-9556-F2E81ABBB0DD}" dt="2021-07-12T00:41:00.082" v="10659" actId="20577"/>
          <ac:spMkLst>
            <pc:docMk/>
            <pc:sldMk cId="16435580" sldId="1880"/>
            <ac:spMk id="5" creationId="{6E4842B2-23D0-7E45-89E2-F63309DA3EF5}"/>
          </ac:spMkLst>
        </pc:spChg>
      </pc:sldChg>
      <pc:sldChg chg="modSp add mod">
        <pc:chgData name="Faeder, James R" userId="fdbdb125-015b-44ea-94cd-dde16afa12a6" providerId="ADAL" clId="{C0C7333D-56A8-4B41-9556-F2E81ABBB0DD}" dt="2021-07-12T00:42:38.496" v="10947" actId="20577"/>
        <pc:sldMkLst>
          <pc:docMk/>
          <pc:sldMk cId="2053588777" sldId="1881"/>
        </pc:sldMkLst>
        <pc:spChg chg="mod">
          <ac:chgData name="Faeder, James R" userId="fdbdb125-015b-44ea-94cd-dde16afa12a6" providerId="ADAL" clId="{C0C7333D-56A8-4B41-9556-F2E81ABBB0DD}" dt="2021-07-12T00:42:38.496" v="10947" actId="20577"/>
          <ac:spMkLst>
            <pc:docMk/>
            <pc:sldMk cId="2053588777" sldId="1881"/>
            <ac:spMk id="5" creationId="{6E4842B2-23D0-7E45-89E2-F63309DA3EF5}"/>
          </ac:spMkLst>
        </pc:spChg>
        <pc:picChg chg="mod">
          <ac:chgData name="Faeder, James R" userId="fdbdb125-015b-44ea-94cd-dde16afa12a6" providerId="ADAL" clId="{C0C7333D-56A8-4B41-9556-F2E81ABBB0DD}" dt="2021-07-12T00:41:31.384" v="10661" actId="14826"/>
          <ac:picMkLst>
            <pc:docMk/>
            <pc:sldMk cId="2053588777" sldId="1881"/>
            <ac:picMk id="4" creationId="{CCCF9838-B074-6A47-AB02-E5544C37A1A4}"/>
          </ac:picMkLst>
        </pc:picChg>
      </pc:sldChg>
      <pc:sldChg chg="modSp add mod">
        <pc:chgData name="Faeder, James R" userId="fdbdb125-015b-44ea-94cd-dde16afa12a6" providerId="ADAL" clId="{C0C7333D-56A8-4B41-9556-F2E81ABBB0DD}" dt="2021-07-12T00:56:18.381" v="11299" actId="20577"/>
        <pc:sldMkLst>
          <pc:docMk/>
          <pc:sldMk cId="2757588248" sldId="1882"/>
        </pc:sldMkLst>
        <pc:spChg chg="mod">
          <ac:chgData name="Faeder, James R" userId="fdbdb125-015b-44ea-94cd-dde16afa12a6" providerId="ADAL" clId="{C0C7333D-56A8-4B41-9556-F2E81ABBB0DD}" dt="2021-07-12T00:56:18.381" v="11299" actId="20577"/>
          <ac:spMkLst>
            <pc:docMk/>
            <pc:sldMk cId="2757588248" sldId="1882"/>
            <ac:spMk id="5" creationId="{6E4842B2-23D0-7E45-89E2-F63309DA3EF5}"/>
          </ac:spMkLst>
        </pc:spChg>
        <pc:picChg chg="mod">
          <ac:chgData name="Faeder, James R" userId="fdbdb125-015b-44ea-94cd-dde16afa12a6" providerId="ADAL" clId="{C0C7333D-56A8-4B41-9556-F2E81ABBB0DD}" dt="2021-07-12T00:51:51.587" v="10950" actId="14826"/>
          <ac:picMkLst>
            <pc:docMk/>
            <pc:sldMk cId="2757588248" sldId="1882"/>
            <ac:picMk id="4" creationId="{CCCF9838-B074-6A47-AB02-E5544C37A1A4}"/>
          </ac:picMkLst>
        </pc:picChg>
      </pc:sldChg>
      <pc:sldChg chg="addSp modSp add mod modShow">
        <pc:chgData name="Faeder, James R" userId="fdbdb125-015b-44ea-94cd-dde16afa12a6" providerId="ADAL" clId="{C0C7333D-56A8-4B41-9556-F2E81ABBB0DD}" dt="2021-07-12T01:01:42.314" v="11306" actId="729"/>
        <pc:sldMkLst>
          <pc:docMk/>
          <pc:sldMk cId="3656061430" sldId="1883"/>
        </pc:sldMkLst>
        <pc:spChg chg="add mod">
          <ac:chgData name="Faeder, James R" userId="fdbdb125-015b-44ea-94cd-dde16afa12a6" providerId="ADAL" clId="{C0C7333D-56A8-4B41-9556-F2E81ABBB0DD}" dt="2021-07-12T00:56:39.398" v="11304" actId="13822"/>
          <ac:spMkLst>
            <pc:docMk/>
            <pc:sldMk cId="3656061430" sldId="1883"/>
            <ac:spMk id="6" creationId="{E8531CE3-C561-3647-91F8-58B977F49517}"/>
          </ac:spMkLst>
        </pc:spChg>
      </pc:sldChg>
    </pc:docChg>
  </pc:docChgLst>
  <pc:docChgLst>
    <pc:chgData name="Faeder, James R" userId="fdbdb125-015b-44ea-94cd-dde16afa12a6" providerId="ADAL" clId="{8675ECF2-FC47-3346-8979-88452C1B5226}"/>
    <pc:docChg chg="delSld">
      <pc:chgData name="Faeder, James R" userId="fdbdb125-015b-44ea-94cd-dde16afa12a6" providerId="ADAL" clId="{8675ECF2-FC47-3346-8979-88452C1B5226}" dt="2022-07-07T18:55:13.407" v="0" actId="2696"/>
      <pc:docMkLst>
        <pc:docMk/>
      </pc:docMkLst>
      <pc:sldChg chg="del">
        <pc:chgData name="Faeder, James R" userId="fdbdb125-015b-44ea-94cd-dde16afa12a6" providerId="ADAL" clId="{8675ECF2-FC47-3346-8979-88452C1B5226}" dt="2022-07-07T18:55:13.407" v="0" actId="2696"/>
        <pc:sldMkLst>
          <pc:docMk/>
          <pc:sldMk cId="736147582" sldId="256"/>
        </pc:sldMkLst>
      </pc:sldChg>
      <pc:sldChg chg="del">
        <pc:chgData name="Faeder, James R" userId="fdbdb125-015b-44ea-94cd-dde16afa12a6" providerId="ADAL" clId="{8675ECF2-FC47-3346-8979-88452C1B5226}" dt="2022-07-07T18:55:13.407" v="0" actId="2696"/>
        <pc:sldMkLst>
          <pc:docMk/>
          <pc:sldMk cId="2753483523" sldId="259"/>
        </pc:sldMkLst>
      </pc:sldChg>
      <pc:sldChg chg="del">
        <pc:chgData name="Faeder, James R" userId="fdbdb125-015b-44ea-94cd-dde16afa12a6" providerId="ADAL" clId="{8675ECF2-FC47-3346-8979-88452C1B5226}" dt="2022-07-07T18:55:13.407" v="0" actId="2696"/>
        <pc:sldMkLst>
          <pc:docMk/>
          <pc:sldMk cId="1504407568" sldId="260"/>
        </pc:sldMkLst>
      </pc:sldChg>
      <pc:sldChg chg="del">
        <pc:chgData name="Faeder, James R" userId="fdbdb125-015b-44ea-94cd-dde16afa12a6" providerId="ADAL" clId="{8675ECF2-FC47-3346-8979-88452C1B5226}" dt="2022-07-07T18:55:13.407" v="0" actId="2696"/>
        <pc:sldMkLst>
          <pc:docMk/>
          <pc:sldMk cId="3518518826" sldId="261"/>
        </pc:sldMkLst>
      </pc:sldChg>
      <pc:sldChg chg="del">
        <pc:chgData name="Faeder, James R" userId="fdbdb125-015b-44ea-94cd-dde16afa12a6" providerId="ADAL" clId="{8675ECF2-FC47-3346-8979-88452C1B5226}" dt="2022-07-07T18:55:13.407" v="0" actId="2696"/>
        <pc:sldMkLst>
          <pc:docMk/>
          <pc:sldMk cId="3690142836" sldId="262"/>
        </pc:sldMkLst>
      </pc:sldChg>
      <pc:sldChg chg="del">
        <pc:chgData name="Faeder, James R" userId="fdbdb125-015b-44ea-94cd-dde16afa12a6" providerId="ADAL" clId="{8675ECF2-FC47-3346-8979-88452C1B5226}" dt="2022-07-07T18:55:13.407" v="0" actId="2696"/>
        <pc:sldMkLst>
          <pc:docMk/>
          <pc:sldMk cId="1849851121" sldId="263"/>
        </pc:sldMkLst>
      </pc:sldChg>
      <pc:sldChg chg="del">
        <pc:chgData name="Faeder, James R" userId="fdbdb125-015b-44ea-94cd-dde16afa12a6" providerId="ADAL" clId="{8675ECF2-FC47-3346-8979-88452C1B5226}" dt="2022-07-07T18:55:13.407" v="0" actId="2696"/>
        <pc:sldMkLst>
          <pc:docMk/>
          <pc:sldMk cId="4147929218" sldId="265"/>
        </pc:sldMkLst>
      </pc:sldChg>
      <pc:sldChg chg="del">
        <pc:chgData name="Faeder, James R" userId="fdbdb125-015b-44ea-94cd-dde16afa12a6" providerId="ADAL" clId="{8675ECF2-FC47-3346-8979-88452C1B5226}" dt="2022-07-07T18:55:13.407" v="0" actId="2696"/>
        <pc:sldMkLst>
          <pc:docMk/>
          <pc:sldMk cId="1624053588" sldId="266"/>
        </pc:sldMkLst>
      </pc:sldChg>
      <pc:sldChg chg="del">
        <pc:chgData name="Faeder, James R" userId="fdbdb125-015b-44ea-94cd-dde16afa12a6" providerId="ADAL" clId="{8675ECF2-FC47-3346-8979-88452C1B5226}" dt="2022-07-07T18:55:13.407" v="0" actId="2696"/>
        <pc:sldMkLst>
          <pc:docMk/>
          <pc:sldMk cId="2485530352" sldId="267"/>
        </pc:sldMkLst>
      </pc:sldChg>
      <pc:sldChg chg="del">
        <pc:chgData name="Faeder, James R" userId="fdbdb125-015b-44ea-94cd-dde16afa12a6" providerId="ADAL" clId="{8675ECF2-FC47-3346-8979-88452C1B5226}" dt="2022-07-07T18:55:13.407" v="0" actId="2696"/>
        <pc:sldMkLst>
          <pc:docMk/>
          <pc:sldMk cId="3324611523" sldId="285"/>
        </pc:sldMkLst>
      </pc:sldChg>
      <pc:sldChg chg="del">
        <pc:chgData name="Faeder, James R" userId="fdbdb125-015b-44ea-94cd-dde16afa12a6" providerId="ADAL" clId="{8675ECF2-FC47-3346-8979-88452C1B5226}" dt="2022-07-07T18:55:13.407" v="0" actId="2696"/>
        <pc:sldMkLst>
          <pc:docMk/>
          <pc:sldMk cId="2529474452" sldId="286"/>
        </pc:sldMkLst>
      </pc:sldChg>
      <pc:sldChg chg="del">
        <pc:chgData name="Faeder, James R" userId="fdbdb125-015b-44ea-94cd-dde16afa12a6" providerId="ADAL" clId="{8675ECF2-FC47-3346-8979-88452C1B5226}" dt="2022-07-07T18:55:13.407" v="0" actId="2696"/>
        <pc:sldMkLst>
          <pc:docMk/>
          <pc:sldMk cId="155493751" sldId="356"/>
        </pc:sldMkLst>
      </pc:sldChg>
      <pc:sldChg chg="del">
        <pc:chgData name="Faeder, James R" userId="fdbdb125-015b-44ea-94cd-dde16afa12a6" providerId="ADAL" clId="{8675ECF2-FC47-3346-8979-88452C1B5226}" dt="2022-07-07T18:55:13.407" v="0" actId="2696"/>
        <pc:sldMkLst>
          <pc:docMk/>
          <pc:sldMk cId="534761544" sldId="1884"/>
        </pc:sldMkLst>
      </pc:sldChg>
      <pc:sldChg chg="del">
        <pc:chgData name="Faeder, James R" userId="fdbdb125-015b-44ea-94cd-dde16afa12a6" providerId="ADAL" clId="{8675ECF2-FC47-3346-8979-88452C1B5226}" dt="2022-07-07T18:55:13.407" v="0" actId="2696"/>
        <pc:sldMkLst>
          <pc:docMk/>
          <pc:sldMk cId="1832435080" sldId="1885"/>
        </pc:sldMkLst>
      </pc:sldChg>
      <pc:sldChg chg="del">
        <pc:chgData name="Faeder, James R" userId="fdbdb125-015b-44ea-94cd-dde16afa12a6" providerId="ADAL" clId="{8675ECF2-FC47-3346-8979-88452C1B5226}" dt="2022-07-07T18:55:13.407" v="0" actId="2696"/>
        <pc:sldMkLst>
          <pc:docMk/>
          <pc:sldMk cId="1934489813" sldId="1886"/>
        </pc:sldMkLst>
      </pc:sldChg>
      <pc:sldChg chg="del">
        <pc:chgData name="Faeder, James R" userId="fdbdb125-015b-44ea-94cd-dde16afa12a6" providerId="ADAL" clId="{8675ECF2-FC47-3346-8979-88452C1B5226}" dt="2022-07-07T18:55:13.407" v="0" actId="2696"/>
        <pc:sldMkLst>
          <pc:docMk/>
          <pc:sldMk cId="139121631" sldId="1887"/>
        </pc:sldMkLst>
      </pc:sldChg>
    </pc:docChg>
  </pc:docChgLst>
  <pc:docChgLst>
    <pc:chgData name="Faeder, James R" userId="fdbdb125-015b-44ea-94cd-dde16afa12a6" providerId="ADAL" clId="{50848BB0-EE7A-BE49-A487-3EB7A7A65483}"/>
    <pc:docChg chg="undo custSel addSld modSld">
      <pc:chgData name="Faeder, James R" userId="fdbdb125-015b-44ea-94cd-dde16afa12a6" providerId="ADAL" clId="{50848BB0-EE7A-BE49-A487-3EB7A7A65483}" dt="2022-07-07T14:29:38.625" v="40" actId="20577"/>
      <pc:docMkLst>
        <pc:docMk/>
      </pc:docMkLst>
      <pc:sldChg chg="addSp modSp mod setBg">
        <pc:chgData name="Faeder, James R" userId="fdbdb125-015b-44ea-94cd-dde16afa12a6" providerId="ADAL" clId="{50848BB0-EE7A-BE49-A487-3EB7A7A65483}" dt="2022-07-07T14:27:48.873" v="7" actId="2711"/>
        <pc:sldMkLst>
          <pc:docMk/>
          <pc:sldMk cId="736147582" sldId="256"/>
        </pc:sldMkLst>
        <pc:spChg chg="mod ord">
          <ac:chgData name="Faeder, James R" userId="fdbdb125-015b-44ea-94cd-dde16afa12a6" providerId="ADAL" clId="{50848BB0-EE7A-BE49-A487-3EB7A7A65483}" dt="2022-07-07T14:27:48.873" v="7" actId="2711"/>
          <ac:spMkLst>
            <pc:docMk/>
            <pc:sldMk cId="736147582" sldId="256"/>
            <ac:spMk id="2" creationId="{91856CA8-D8FD-E440-9571-626A7DE9840E}"/>
          </ac:spMkLst>
        </pc:spChg>
        <pc:spChg chg="mod">
          <ac:chgData name="Faeder, James R" userId="fdbdb125-015b-44ea-94cd-dde16afa12a6" providerId="ADAL" clId="{50848BB0-EE7A-BE49-A487-3EB7A7A65483}" dt="2022-07-07T14:25:17.190" v="0" actId="26606"/>
          <ac:spMkLst>
            <pc:docMk/>
            <pc:sldMk cId="736147582" sldId="256"/>
            <ac:spMk id="3" creationId="{6F78C615-DE77-114A-8CBE-2948B324098E}"/>
          </ac:spMkLst>
        </pc:spChg>
        <pc:spChg chg="add">
          <ac:chgData name="Faeder, James R" userId="fdbdb125-015b-44ea-94cd-dde16afa12a6" providerId="ADAL" clId="{50848BB0-EE7A-BE49-A487-3EB7A7A65483}" dt="2022-07-07T14:25:17.190" v="0" actId="26606"/>
          <ac:spMkLst>
            <pc:docMk/>
            <pc:sldMk cId="736147582" sldId="256"/>
            <ac:spMk id="8" creationId="{88294908-8B00-4F58-BBBA-20F71A40AA9E}"/>
          </ac:spMkLst>
        </pc:spChg>
        <pc:spChg chg="add">
          <ac:chgData name="Faeder, James R" userId="fdbdb125-015b-44ea-94cd-dde16afa12a6" providerId="ADAL" clId="{50848BB0-EE7A-BE49-A487-3EB7A7A65483}" dt="2022-07-07T14:25:17.190" v="0" actId="26606"/>
          <ac:spMkLst>
            <pc:docMk/>
            <pc:sldMk cId="736147582" sldId="256"/>
            <ac:spMk id="10" creationId="{4364C879-1404-4203-8E9D-CC5DE0A621A2}"/>
          </ac:spMkLst>
        </pc:spChg>
        <pc:spChg chg="add">
          <ac:chgData name="Faeder, James R" userId="fdbdb125-015b-44ea-94cd-dde16afa12a6" providerId="ADAL" clId="{50848BB0-EE7A-BE49-A487-3EB7A7A65483}" dt="2022-07-07T14:25:17.190" v="0" actId="26606"/>
          <ac:spMkLst>
            <pc:docMk/>
            <pc:sldMk cId="736147582" sldId="256"/>
            <ac:spMk id="12" creationId="{84617302-4B0D-4351-A6BB-6F0930D943AC}"/>
          </ac:spMkLst>
        </pc:spChg>
        <pc:spChg chg="add">
          <ac:chgData name="Faeder, James R" userId="fdbdb125-015b-44ea-94cd-dde16afa12a6" providerId="ADAL" clId="{50848BB0-EE7A-BE49-A487-3EB7A7A65483}" dt="2022-07-07T14:25:17.190" v="0" actId="26606"/>
          <ac:spMkLst>
            <pc:docMk/>
            <pc:sldMk cId="736147582" sldId="256"/>
            <ac:spMk id="14" creationId="{DA2C7802-C2E0-4218-8F89-8DD7CCD2CD1C}"/>
          </ac:spMkLst>
        </pc:spChg>
        <pc:spChg chg="add">
          <ac:chgData name="Faeder, James R" userId="fdbdb125-015b-44ea-94cd-dde16afa12a6" providerId="ADAL" clId="{50848BB0-EE7A-BE49-A487-3EB7A7A65483}" dt="2022-07-07T14:25:17.190" v="0" actId="26606"/>
          <ac:spMkLst>
            <pc:docMk/>
            <pc:sldMk cId="736147582" sldId="256"/>
            <ac:spMk id="16" creationId="{A6D7111A-21E5-4EE9-8A78-10E5530F0116}"/>
          </ac:spMkLst>
        </pc:spChg>
        <pc:spChg chg="add">
          <ac:chgData name="Faeder, James R" userId="fdbdb125-015b-44ea-94cd-dde16afa12a6" providerId="ADAL" clId="{50848BB0-EE7A-BE49-A487-3EB7A7A65483}" dt="2022-07-07T14:25:17.190" v="0" actId="26606"/>
          <ac:spMkLst>
            <pc:docMk/>
            <pc:sldMk cId="736147582" sldId="256"/>
            <ac:spMk id="18" creationId="{A3969E80-A77B-49FC-9122-D89AFD5EE118}"/>
          </ac:spMkLst>
        </pc:spChg>
        <pc:spChg chg="add">
          <ac:chgData name="Faeder, James R" userId="fdbdb125-015b-44ea-94cd-dde16afa12a6" providerId="ADAL" clId="{50848BB0-EE7A-BE49-A487-3EB7A7A65483}" dt="2022-07-07T14:25:17.190" v="0" actId="26606"/>
          <ac:spMkLst>
            <pc:docMk/>
            <pc:sldMk cId="736147582" sldId="256"/>
            <ac:spMk id="20" creationId="{1849CA57-76BD-4CF2-80BA-D7A46A01B7B1}"/>
          </ac:spMkLst>
        </pc:spChg>
        <pc:spChg chg="add">
          <ac:chgData name="Faeder, James R" userId="fdbdb125-015b-44ea-94cd-dde16afa12a6" providerId="ADAL" clId="{50848BB0-EE7A-BE49-A487-3EB7A7A65483}" dt="2022-07-07T14:25:17.190" v="0" actId="26606"/>
          <ac:spMkLst>
            <pc:docMk/>
            <pc:sldMk cId="736147582" sldId="256"/>
            <ac:spMk id="22" creationId="{35E9085E-E730-4768-83D4-6CB7E9897153}"/>
          </ac:spMkLst>
        </pc:spChg>
        <pc:spChg chg="add">
          <ac:chgData name="Faeder, James R" userId="fdbdb125-015b-44ea-94cd-dde16afa12a6" providerId="ADAL" clId="{50848BB0-EE7A-BE49-A487-3EB7A7A65483}" dt="2022-07-07T14:25:17.190" v="0" actId="26606"/>
          <ac:spMkLst>
            <pc:docMk/>
            <pc:sldMk cId="736147582" sldId="256"/>
            <ac:spMk id="24" creationId="{973272FE-A474-4CAE-8CA2-BCC8B476C3F4}"/>
          </ac:spMkLst>
        </pc:spChg>
        <pc:spChg chg="add">
          <ac:chgData name="Faeder, James R" userId="fdbdb125-015b-44ea-94cd-dde16afa12a6" providerId="ADAL" clId="{50848BB0-EE7A-BE49-A487-3EB7A7A65483}" dt="2022-07-07T14:25:17.190" v="0" actId="26606"/>
          <ac:spMkLst>
            <pc:docMk/>
            <pc:sldMk cId="736147582" sldId="256"/>
            <ac:spMk id="26" creationId="{E07981EA-05A6-437C-88D7-B377B92B031D}"/>
          </ac:spMkLst>
        </pc:spChg>
        <pc:spChg chg="add">
          <ac:chgData name="Faeder, James R" userId="fdbdb125-015b-44ea-94cd-dde16afa12a6" providerId="ADAL" clId="{50848BB0-EE7A-BE49-A487-3EB7A7A65483}" dt="2022-07-07T14:25:17.190" v="0" actId="26606"/>
          <ac:spMkLst>
            <pc:docMk/>
            <pc:sldMk cId="736147582" sldId="256"/>
            <ac:spMk id="28" creationId="{15E3C750-986E-4769-B1AE-49289FBEE757}"/>
          </ac:spMkLst>
        </pc:spChg>
      </pc:sldChg>
      <pc:sldChg chg="modSp new mod">
        <pc:chgData name="Faeder, James R" userId="fdbdb125-015b-44ea-94cd-dde16afa12a6" providerId="ADAL" clId="{50848BB0-EE7A-BE49-A487-3EB7A7A65483}" dt="2022-07-07T14:29:38.625" v="40" actId="20577"/>
        <pc:sldMkLst>
          <pc:docMk/>
          <pc:sldMk cId="139121631" sldId="1887"/>
        </pc:sldMkLst>
        <pc:spChg chg="mod">
          <ac:chgData name="Faeder, James R" userId="fdbdb125-015b-44ea-94cd-dde16afa12a6" providerId="ADAL" clId="{50848BB0-EE7A-BE49-A487-3EB7A7A65483}" dt="2022-07-07T14:29:19.104" v="24" actId="20577"/>
          <ac:spMkLst>
            <pc:docMk/>
            <pc:sldMk cId="139121631" sldId="1887"/>
            <ac:spMk id="2" creationId="{AA0DC9D8-8177-2527-1035-6F7B7AA2E4B3}"/>
          </ac:spMkLst>
        </pc:spChg>
        <pc:spChg chg="mod">
          <ac:chgData name="Faeder, James R" userId="fdbdb125-015b-44ea-94cd-dde16afa12a6" providerId="ADAL" clId="{50848BB0-EE7A-BE49-A487-3EB7A7A65483}" dt="2022-07-07T14:29:38.625" v="40" actId="20577"/>
          <ac:spMkLst>
            <pc:docMk/>
            <pc:sldMk cId="139121631" sldId="1887"/>
            <ac:spMk id="3" creationId="{8A9D2F30-E723-1AC6-9EE1-D5731762F4F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41524-C3EC-BB4D-98E7-09B2F9DEA844}" type="datetimeFigureOut">
              <a:rPr lang="en-US" smtClean="0"/>
              <a:t>7/9/22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FFC24-05BB-854D-8AE7-3C8A4E7D8F87}" type="slidenum">
              <a:rPr lang="en-US" smtClean="0"/>
              <a:t>‹#›</a:t>
            </a:fld>
            <a:endParaRPr lang="en-US"/>
          </a:p>
        </p:txBody>
      </p:sp>
    </p:spTree>
    <p:extLst>
      <p:ext uri="{BB962C8B-B14F-4D97-AF65-F5344CB8AC3E}">
        <p14:creationId xmlns:p14="http://schemas.microsoft.com/office/powerpoint/2010/main" val="16732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40EA-D96C-1E4E-9B48-56EA8B034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30B6B2-115D-4E4A-9A82-FECF2B162D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391A70-6F61-A043-84F2-1CEA3D7CB337}"/>
              </a:ext>
            </a:extLst>
          </p:cNvPr>
          <p:cNvSpPr>
            <a:spLocks noGrp="1"/>
          </p:cNvSpPr>
          <p:nvPr>
            <p:ph type="dt" sz="half" idx="10"/>
          </p:nvPr>
        </p:nvSpPr>
        <p:spPr/>
        <p:txBody>
          <a:bodyPr/>
          <a:lstStyle/>
          <a:p>
            <a:fld id="{CDD5AF1F-0691-584D-A96E-0AD8B96B198F}" type="datetime1">
              <a:rPr lang="en-US" smtClean="0"/>
              <a:t>7/9/22</a:t>
            </a:fld>
            <a:endParaRPr lang="en-US"/>
          </a:p>
        </p:txBody>
      </p:sp>
      <p:sp>
        <p:nvSpPr>
          <p:cNvPr id="5" name="Footer Placeholder 4">
            <a:extLst>
              <a:ext uri="{FF2B5EF4-FFF2-40B4-BE49-F238E27FC236}">
                <a16:creationId xmlns:a16="http://schemas.microsoft.com/office/drawing/2014/main" id="{94F88E55-DB38-734B-AEE2-D0E5C732E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0D494-3DF0-FB40-8874-D4AE6EB4A4FA}"/>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45715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6AF5-D4A6-9040-AFC3-0F6571948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C2D4EC-3C03-EC4F-B04A-1FDB377E7B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B85188-6ED8-3D4B-AA12-5603C8E6047A}"/>
              </a:ext>
            </a:extLst>
          </p:cNvPr>
          <p:cNvSpPr>
            <a:spLocks noGrp="1"/>
          </p:cNvSpPr>
          <p:nvPr>
            <p:ph type="dt" sz="half" idx="10"/>
          </p:nvPr>
        </p:nvSpPr>
        <p:spPr/>
        <p:txBody>
          <a:bodyPr/>
          <a:lstStyle/>
          <a:p>
            <a:fld id="{92F02B1A-B761-4141-B805-1D8ECBD1ACFD}" type="datetime1">
              <a:rPr lang="en-US" smtClean="0"/>
              <a:t>7/9/22</a:t>
            </a:fld>
            <a:endParaRPr lang="en-US"/>
          </a:p>
        </p:txBody>
      </p:sp>
      <p:sp>
        <p:nvSpPr>
          <p:cNvPr id="5" name="Footer Placeholder 4">
            <a:extLst>
              <a:ext uri="{FF2B5EF4-FFF2-40B4-BE49-F238E27FC236}">
                <a16:creationId xmlns:a16="http://schemas.microsoft.com/office/drawing/2014/main" id="{758817EC-E2B2-3B42-AE04-1E7700A7E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081FF-8583-FA45-A6CD-37BB0AD1BFB3}"/>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06399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AC5262-1406-1C4F-9EDE-887957332A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5B0519-8A4C-1A42-9551-AA4FD97ACC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49EBC-E743-5A4D-BE00-CB2B5460A022}"/>
              </a:ext>
            </a:extLst>
          </p:cNvPr>
          <p:cNvSpPr>
            <a:spLocks noGrp="1"/>
          </p:cNvSpPr>
          <p:nvPr>
            <p:ph type="dt" sz="half" idx="10"/>
          </p:nvPr>
        </p:nvSpPr>
        <p:spPr/>
        <p:txBody>
          <a:bodyPr/>
          <a:lstStyle/>
          <a:p>
            <a:fld id="{C47FD67B-BE8E-4946-B68F-DFFE05BC058E}" type="datetime1">
              <a:rPr lang="en-US" smtClean="0"/>
              <a:t>7/9/22</a:t>
            </a:fld>
            <a:endParaRPr lang="en-US"/>
          </a:p>
        </p:txBody>
      </p:sp>
      <p:sp>
        <p:nvSpPr>
          <p:cNvPr id="5" name="Footer Placeholder 4">
            <a:extLst>
              <a:ext uri="{FF2B5EF4-FFF2-40B4-BE49-F238E27FC236}">
                <a16:creationId xmlns:a16="http://schemas.microsoft.com/office/drawing/2014/main" id="{3816602E-C5D6-D242-8C11-8E1287023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DF49F-40D5-6A41-A2C2-035206E0826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3897721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8937A81F-8663-DE4E-8B9D-F1F8247D16EC}" type="datetime1">
              <a:rPr lang="en-US" smtClean="0"/>
              <a:t>7/9/22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21594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73280C5D-2EB5-3C48-B890-4A17780D0E03}" type="datetime1">
              <a:rPr lang="en-US" smtClean="0"/>
              <a:t>7/9/22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62113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0429EB2F-825F-AA41-B0DA-34855DC9F26F}" type="datetime1">
              <a:rPr lang="en-US" smtClean="0"/>
              <a:t>7/9/22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10974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9DFFC6E4-6CAC-DA42-8CB2-72D7FFBCE69D}" type="datetime1">
              <a:rPr lang="en-US" smtClean="0"/>
              <a:t>7/9/22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02318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18D39A22-250E-D840-A231-8EFCFF70003A}" type="datetime1">
              <a:rPr lang="en-US" smtClean="0"/>
              <a:t>7/9/22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57592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2C18E73-2446-754B-9C7D-1271DFC205CF}" type="datetime1">
              <a:rPr lang="en-US" smtClean="0"/>
              <a:t>7/9/22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0534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B0727AEC-27CA-D842-BB6F-504334AEDED4}" type="datetime1">
              <a:rPr lang="en-US" smtClean="0"/>
              <a:t>7/9/22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4300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490BDE68-0C7C-C846-B752-BAFC23F837CE}" type="datetime1">
              <a:rPr lang="en-US" smtClean="0"/>
              <a:t>7/9/22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88414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F1BD-85E1-E541-9C0C-48FA65684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8F0B9-45DD-FB4F-B898-3BC729CCE4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08B06-B446-054E-903C-119F1FC469C6}"/>
              </a:ext>
            </a:extLst>
          </p:cNvPr>
          <p:cNvSpPr>
            <a:spLocks noGrp="1"/>
          </p:cNvSpPr>
          <p:nvPr>
            <p:ph type="dt" sz="half" idx="10"/>
          </p:nvPr>
        </p:nvSpPr>
        <p:spPr/>
        <p:txBody>
          <a:bodyPr/>
          <a:lstStyle/>
          <a:p>
            <a:fld id="{B2CD7CAB-6223-E341-9622-D319F20903C2}" type="datetime1">
              <a:rPr lang="en-US" smtClean="0"/>
              <a:t>7/9/22</a:t>
            </a:fld>
            <a:endParaRPr lang="en-US"/>
          </a:p>
        </p:txBody>
      </p:sp>
      <p:sp>
        <p:nvSpPr>
          <p:cNvPr id="5" name="Footer Placeholder 4">
            <a:extLst>
              <a:ext uri="{FF2B5EF4-FFF2-40B4-BE49-F238E27FC236}">
                <a16:creationId xmlns:a16="http://schemas.microsoft.com/office/drawing/2014/main" id="{1F14A34C-E774-2845-B78C-359874EFC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EB8A3-C6A0-564C-8A33-7F81C8822EAC}"/>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172847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C92C509B-36A5-F841-829B-FCFD7EFC1EDA}" type="datetime1">
              <a:rPr lang="en-US" smtClean="0"/>
              <a:t>7/9/22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58590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E70922B4-8457-FF49-A5DB-0A5659347A71}" type="datetime1">
              <a:rPr lang="en-US" smtClean="0"/>
              <a:t>7/9/22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13832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F55A314B-B797-AF47-9CD2-7737D4C4368A}" type="datetime1">
              <a:rPr lang="en-US" smtClean="0"/>
              <a:t>7/9/22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77627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88420447-E01D-504B-A583-656CA1B054FF}" type="datetime1">
              <a:rPr lang="en-US" smtClean="0"/>
              <a:t>7/9/22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17862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f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975361"/>
            <a:ext cx="6096000" cy="499872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729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f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975361"/>
            <a:ext cx="7315200" cy="49987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6120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0424-BA60-7546-A36C-154C4B61E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A7806C-82D0-5744-B61D-B1D7F3353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A4D85D-CF7E-C54F-8703-9F82B2AEEE05}"/>
              </a:ext>
            </a:extLst>
          </p:cNvPr>
          <p:cNvSpPr>
            <a:spLocks noGrp="1"/>
          </p:cNvSpPr>
          <p:nvPr>
            <p:ph type="dt" sz="half" idx="10"/>
          </p:nvPr>
        </p:nvSpPr>
        <p:spPr/>
        <p:txBody>
          <a:bodyPr/>
          <a:lstStyle/>
          <a:p>
            <a:fld id="{2FADA7FD-4FE4-7543-AC93-A658A69DDF26}" type="datetime1">
              <a:rPr lang="en-US" smtClean="0"/>
              <a:t>7/9/22</a:t>
            </a:fld>
            <a:endParaRPr lang="en-US"/>
          </a:p>
        </p:txBody>
      </p:sp>
      <p:sp>
        <p:nvSpPr>
          <p:cNvPr id="5" name="Footer Placeholder 4">
            <a:extLst>
              <a:ext uri="{FF2B5EF4-FFF2-40B4-BE49-F238E27FC236}">
                <a16:creationId xmlns:a16="http://schemas.microsoft.com/office/drawing/2014/main" id="{F156A872-6CE3-C043-9EF7-E1FD491C2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D6DCF-A2B1-6446-8F6E-2BABDB3435B0}"/>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563990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0D60-FA2C-7D49-92C4-7AA500712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31AD8F-A11B-5249-BEBA-ED65923DCF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6C2EF-2A6F-FD44-A326-CC4B54B1A9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0EF0D-F082-DB43-9400-59CAC3A89661}"/>
              </a:ext>
            </a:extLst>
          </p:cNvPr>
          <p:cNvSpPr>
            <a:spLocks noGrp="1"/>
          </p:cNvSpPr>
          <p:nvPr>
            <p:ph type="dt" sz="half" idx="10"/>
          </p:nvPr>
        </p:nvSpPr>
        <p:spPr/>
        <p:txBody>
          <a:bodyPr/>
          <a:lstStyle/>
          <a:p>
            <a:fld id="{04C1CBBA-8714-6C41-B2D0-BDF1DAFFF974}" type="datetime1">
              <a:rPr lang="en-US" smtClean="0"/>
              <a:t>7/9/22</a:t>
            </a:fld>
            <a:endParaRPr lang="en-US"/>
          </a:p>
        </p:txBody>
      </p:sp>
      <p:sp>
        <p:nvSpPr>
          <p:cNvPr id="6" name="Footer Placeholder 5">
            <a:extLst>
              <a:ext uri="{FF2B5EF4-FFF2-40B4-BE49-F238E27FC236}">
                <a16:creationId xmlns:a16="http://schemas.microsoft.com/office/drawing/2014/main" id="{BFB1EE37-BFF6-B246-ABA6-614BFB4A6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43041-C0D6-8C4B-B6C9-A1A5A29CB7D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073391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69E-CDDC-914F-B1E5-D586D7CE6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F8C360-23D4-D647-955F-9F005E128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022561-168F-6C4F-A38D-223595341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6547BE-182D-474D-A91D-7010AE033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82B8EE-6349-9148-A53D-30084EC15A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556D73-86A7-BA43-A706-A82F00DD2098}"/>
              </a:ext>
            </a:extLst>
          </p:cNvPr>
          <p:cNvSpPr>
            <a:spLocks noGrp="1"/>
          </p:cNvSpPr>
          <p:nvPr>
            <p:ph type="dt" sz="half" idx="10"/>
          </p:nvPr>
        </p:nvSpPr>
        <p:spPr/>
        <p:txBody>
          <a:bodyPr/>
          <a:lstStyle/>
          <a:p>
            <a:fld id="{072A191A-8827-0A42-A4A9-C2396F483BAE}" type="datetime1">
              <a:rPr lang="en-US" smtClean="0"/>
              <a:t>7/9/22</a:t>
            </a:fld>
            <a:endParaRPr lang="en-US"/>
          </a:p>
        </p:txBody>
      </p:sp>
      <p:sp>
        <p:nvSpPr>
          <p:cNvPr id="8" name="Footer Placeholder 7">
            <a:extLst>
              <a:ext uri="{FF2B5EF4-FFF2-40B4-BE49-F238E27FC236}">
                <a16:creationId xmlns:a16="http://schemas.microsoft.com/office/drawing/2014/main" id="{1BE9176A-E89C-0A48-BBDB-3E9078B1CA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C26399-1E2F-E640-9AA4-D1C85B7414D6}"/>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972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D13D-1746-294B-83BE-31B7F8AB14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83ACD6-E3F2-AD49-8928-DE3D5968BD3A}"/>
              </a:ext>
            </a:extLst>
          </p:cNvPr>
          <p:cNvSpPr>
            <a:spLocks noGrp="1"/>
          </p:cNvSpPr>
          <p:nvPr>
            <p:ph type="dt" sz="half" idx="10"/>
          </p:nvPr>
        </p:nvSpPr>
        <p:spPr/>
        <p:txBody>
          <a:bodyPr/>
          <a:lstStyle/>
          <a:p>
            <a:fld id="{70B3EE2E-FF99-6B4F-9303-79C624648D08}" type="datetime1">
              <a:rPr lang="en-US" smtClean="0"/>
              <a:t>7/9/22</a:t>
            </a:fld>
            <a:endParaRPr lang="en-US"/>
          </a:p>
        </p:txBody>
      </p:sp>
      <p:sp>
        <p:nvSpPr>
          <p:cNvPr id="4" name="Footer Placeholder 3">
            <a:extLst>
              <a:ext uri="{FF2B5EF4-FFF2-40B4-BE49-F238E27FC236}">
                <a16:creationId xmlns:a16="http://schemas.microsoft.com/office/drawing/2014/main" id="{F5227691-F264-8344-A6EE-29D64E1576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E441E9-F595-DF49-8E21-F48338B8C2DE}"/>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436799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EEF760-95B6-5044-B797-DBB3BD4FD9C3}"/>
              </a:ext>
            </a:extLst>
          </p:cNvPr>
          <p:cNvSpPr>
            <a:spLocks noGrp="1"/>
          </p:cNvSpPr>
          <p:nvPr>
            <p:ph type="dt" sz="half" idx="10"/>
          </p:nvPr>
        </p:nvSpPr>
        <p:spPr/>
        <p:txBody>
          <a:bodyPr/>
          <a:lstStyle/>
          <a:p>
            <a:fld id="{806C41CA-9323-2541-AE82-C2F38EA512B2}" type="datetime1">
              <a:rPr lang="en-US" smtClean="0"/>
              <a:t>7/9/22</a:t>
            </a:fld>
            <a:endParaRPr lang="en-US"/>
          </a:p>
        </p:txBody>
      </p:sp>
      <p:sp>
        <p:nvSpPr>
          <p:cNvPr id="3" name="Footer Placeholder 2">
            <a:extLst>
              <a:ext uri="{FF2B5EF4-FFF2-40B4-BE49-F238E27FC236}">
                <a16:creationId xmlns:a16="http://schemas.microsoft.com/office/drawing/2014/main" id="{0282F9C3-A891-054D-A114-C975DE83CA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6CBA0D-7646-E34C-8747-62D9EB9B834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921433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4A36-175B-3C40-A661-E4B866CE4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0D2AE4-EBAC-794E-91D6-08D812639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958A44-75A0-7C49-B362-37A3AD182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FA01A-DE3B-094E-91BC-0E95D62ECEBA}"/>
              </a:ext>
            </a:extLst>
          </p:cNvPr>
          <p:cNvSpPr>
            <a:spLocks noGrp="1"/>
          </p:cNvSpPr>
          <p:nvPr>
            <p:ph type="dt" sz="half" idx="10"/>
          </p:nvPr>
        </p:nvSpPr>
        <p:spPr/>
        <p:txBody>
          <a:bodyPr/>
          <a:lstStyle/>
          <a:p>
            <a:fld id="{9C818A74-22C5-4F4B-B224-9FE165C00468}" type="datetime1">
              <a:rPr lang="en-US" smtClean="0"/>
              <a:t>7/9/22</a:t>
            </a:fld>
            <a:endParaRPr lang="en-US"/>
          </a:p>
        </p:txBody>
      </p:sp>
      <p:sp>
        <p:nvSpPr>
          <p:cNvPr id="6" name="Footer Placeholder 5">
            <a:extLst>
              <a:ext uri="{FF2B5EF4-FFF2-40B4-BE49-F238E27FC236}">
                <a16:creationId xmlns:a16="http://schemas.microsoft.com/office/drawing/2014/main" id="{625C0CFB-60F5-C24B-838C-4AC7807711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2304B4-60FC-9046-9FA0-3DDB769D772E}"/>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249700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FFF6-2678-9540-B57A-46909F719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7DF158-6114-514A-A800-39ACCD62E0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2E2D90-7060-5E48-A1FB-6BBC79A59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F959CA-BC91-B243-B05C-135D78FD2544}"/>
              </a:ext>
            </a:extLst>
          </p:cNvPr>
          <p:cNvSpPr>
            <a:spLocks noGrp="1"/>
          </p:cNvSpPr>
          <p:nvPr>
            <p:ph type="dt" sz="half" idx="10"/>
          </p:nvPr>
        </p:nvSpPr>
        <p:spPr/>
        <p:txBody>
          <a:bodyPr/>
          <a:lstStyle/>
          <a:p>
            <a:fld id="{358D16D3-F0C1-044B-AD0D-EC2E4820ECE2}" type="datetime1">
              <a:rPr lang="en-US" smtClean="0"/>
              <a:t>7/9/22</a:t>
            </a:fld>
            <a:endParaRPr lang="en-US"/>
          </a:p>
        </p:txBody>
      </p:sp>
      <p:sp>
        <p:nvSpPr>
          <p:cNvPr id="6" name="Footer Placeholder 5">
            <a:extLst>
              <a:ext uri="{FF2B5EF4-FFF2-40B4-BE49-F238E27FC236}">
                <a16:creationId xmlns:a16="http://schemas.microsoft.com/office/drawing/2014/main" id="{A5778E76-1DEA-9849-8950-F59C37697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19E11-6FCC-F74C-A5FA-32B635F275E3}"/>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391386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C68B19-7FB4-6141-A129-2EA3C11FC0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C3085D-6A03-5743-8E68-A9371298AB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27F80-0D61-BD42-AC51-D91D93B4DB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2E3621-EFDD-1A4F-AA71-5DE64CE6D72A}" type="datetime1">
              <a:rPr lang="en-US" smtClean="0"/>
              <a:t>7/9/22</a:t>
            </a:fld>
            <a:endParaRPr lang="en-US"/>
          </a:p>
        </p:txBody>
      </p:sp>
      <p:sp>
        <p:nvSpPr>
          <p:cNvPr id="5" name="Footer Placeholder 4">
            <a:extLst>
              <a:ext uri="{FF2B5EF4-FFF2-40B4-BE49-F238E27FC236}">
                <a16:creationId xmlns:a16="http://schemas.microsoft.com/office/drawing/2014/main" id="{3455B0A8-DADB-5A45-9E2E-97A4E85155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D63321-59E6-3D46-93A4-8142DC89B4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62117-C16E-694E-B71A-62B7DF557822}" type="slidenum">
              <a:rPr lang="en-US" smtClean="0"/>
              <a:t>‹#›</a:t>
            </a:fld>
            <a:endParaRPr lang="en-US"/>
          </a:p>
        </p:txBody>
      </p:sp>
    </p:spTree>
    <p:extLst>
      <p:ext uri="{BB962C8B-B14F-4D97-AF65-F5344CB8AC3E}">
        <p14:creationId xmlns:p14="http://schemas.microsoft.com/office/powerpoint/2010/main" val="3995072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8553DB-BCA6-834F-88B7-F44EBE0CDDFF}" type="datetime1">
              <a:rPr lang="en-US" smtClean="0"/>
              <a:t>7/9/22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747764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70.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ocs.anaconda.com/anaconda/"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perl.org/get.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3AA1E6-DF37-7640-A287-1C1D7F598DB0}"/>
              </a:ext>
            </a:extLst>
          </p:cNvPr>
          <p:cNvSpPr>
            <a:spLocks noGrp="1"/>
          </p:cNvSpPr>
          <p:nvPr>
            <p:ph type="title"/>
          </p:nvPr>
        </p:nvSpPr>
        <p:spPr/>
        <p:txBody>
          <a:bodyPr/>
          <a:lstStyle/>
          <a:p>
            <a:r>
              <a:rPr lang="en-US" dirty="0"/>
              <a:t>Hands On Intro to </a:t>
            </a:r>
            <a:r>
              <a:rPr lang="en-US" dirty="0" err="1"/>
              <a:t>BioNetGen</a:t>
            </a:r>
            <a:r>
              <a:rPr lang="en-US" dirty="0"/>
              <a:t> with VS Code Extension</a:t>
            </a:r>
          </a:p>
        </p:txBody>
      </p:sp>
      <p:sp>
        <p:nvSpPr>
          <p:cNvPr id="5" name="Text Placeholder 4">
            <a:extLst>
              <a:ext uri="{FF2B5EF4-FFF2-40B4-BE49-F238E27FC236}">
                <a16:creationId xmlns:a16="http://schemas.microsoft.com/office/drawing/2014/main" id="{03CB5699-E12A-1F41-B41D-C7DBA9C97D03}"/>
              </a:ext>
            </a:extLst>
          </p:cNvPr>
          <p:cNvSpPr>
            <a:spLocks noGrp="1"/>
          </p:cNvSpPr>
          <p:nvPr>
            <p:ph type="body" idx="1"/>
          </p:nvPr>
        </p:nvSpPr>
        <p:spPr/>
        <p:txBody>
          <a:bodyPr/>
          <a:lstStyle/>
          <a:p>
            <a:r>
              <a:rPr lang="en-US" dirty="0"/>
              <a:t>Reaction Network Models</a:t>
            </a:r>
          </a:p>
        </p:txBody>
      </p:sp>
      <p:sp>
        <p:nvSpPr>
          <p:cNvPr id="3" name="Slide Number Placeholder 2">
            <a:extLst>
              <a:ext uri="{FF2B5EF4-FFF2-40B4-BE49-F238E27FC236}">
                <a16:creationId xmlns:a16="http://schemas.microsoft.com/office/drawing/2014/main" id="{3EBC2B08-F4F6-2847-B5DB-A8D4DF130425}"/>
              </a:ext>
            </a:extLst>
          </p:cNvPr>
          <p:cNvSpPr>
            <a:spLocks noGrp="1"/>
          </p:cNvSpPr>
          <p:nvPr>
            <p:ph type="sldNum" sz="quarter" idx="12"/>
          </p:nvPr>
        </p:nvSpPr>
        <p:spPr/>
        <p:txBody>
          <a:bodyPr/>
          <a:lstStyle/>
          <a:p>
            <a:fld id="{DB462117-C16E-694E-B71A-62B7DF557822}" type="slidenum">
              <a:rPr lang="en-US" smtClean="0"/>
              <a:t>1</a:t>
            </a:fld>
            <a:endParaRPr lang="en-US"/>
          </a:p>
        </p:txBody>
      </p:sp>
    </p:spTree>
    <p:extLst>
      <p:ext uri="{BB962C8B-B14F-4D97-AF65-F5344CB8AC3E}">
        <p14:creationId xmlns:p14="http://schemas.microsoft.com/office/powerpoint/2010/main" val="3076233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10</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2"/>
          </a:xfrm>
          <a:prstGeom prst="rect">
            <a:avLst/>
          </a:prstGeom>
        </p:spPr>
      </p:pic>
      <p:cxnSp>
        <p:nvCxnSpPr>
          <p:cNvPr id="6" name="Straight Arrow Connector 5">
            <a:extLst>
              <a:ext uri="{FF2B5EF4-FFF2-40B4-BE49-F238E27FC236}">
                <a16:creationId xmlns:a16="http://schemas.microsoft.com/office/drawing/2014/main" id="{B0EA2724-45F0-714F-945A-E1B5CD21A6A4}"/>
              </a:ext>
            </a:extLst>
          </p:cNvPr>
          <p:cNvCxnSpPr>
            <a:cxnSpLocks/>
          </p:cNvCxnSpPr>
          <p:nvPr/>
        </p:nvCxnSpPr>
        <p:spPr>
          <a:xfrm flipV="1">
            <a:off x="5327374" y="218660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182354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100</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652516"/>
            <a:ext cx="7715696" cy="4961945"/>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3345339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101</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652516"/>
            <a:ext cx="7715694" cy="4961944"/>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a:t>
            </a:r>
            <a:r>
              <a:rPr lang="en-US" sz="1800" dirty="0">
                <a:solidFill>
                  <a:prstClr val="black"/>
                </a:solidFill>
                <a:latin typeface="Monaco" pitchFamily="2" charset="77"/>
              </a:rPr>
              <a:t>simulate</a:t>
            </a:r>
            <a:r>
              <a:rPr lang="en-US" sz="2000" dirty="0">
                <a:solidFill>
                  <a:prstClr val="black"/>
                </a:solidFill>
              </a:rPr>
              <a:t> action</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1342450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102</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652516"/>
            <a:ext cx="7715693" cy="4961944"/>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a:t>
            </a:r>
            <a:r>
              <a:rPr lang="en-US" sz="2000" dirty="0">
                <a:solidFill>
                  <a:prstClr val="black"/>
                </a:solidFill>
                <a:latin typeface="Monaco" pitchFamily="2" charset="77"/>
              </a:rPr>
              <a:t>simulate</a:t>
            </a:r>
            <a:r>
              <a:rPr lang="en-US" sz="2000" dirty="0">
                <a:solidFill>
                  <a:prstClr val="black"/>
                </a:solidFill>
              </a:rPr>
              <a:t> action</a:t>
            </a:r>
          </a:p>
          <a:p>
            <a:pPr marL="457200" indent="-457200">
              <a:buFont typeface="+mj-lt"/>
              <a:buAutoNum type="arabicPeriod"/>
            </a:pPr>
            <a:r>
              <a:rPr lang="en-US" sz="2000" dirty="0">
                <a:solidFill>
                  <a:prstClr val="black"/>
                </a:solidFill>
              </a:rPr>
              <a:t>Add </a:t>
            </a:r>
            <a:r>
              <a:rPr lang="en-US" sz="1800" dirty="0" err="1">
                <a:solidFill>
                  <a:prstClr val="black"/>
                </a:solidFill>
                <a:latin typeface="Monaco" pitchFamily="2" charset="77"/>
              </a:rPr>
              <a:t>parameter_scan</a:t>
            </a:r>
            <a:r>
              <a:rPr lang="en-US" sz="2000" dirty="0">
                <a:solidFill>
                  <a:prstClr val="black"/>
                </a:solidFill>
                <a:latin typeface="Monaco" pitchFamily="2" charset="77"/>
              </a:rPr>
              <a:t> </a:t>
            </a:r>
            <a:r>
              <a:rPr lang="en-US" sz="2000" dirty="0">
                <a:solidFill>
                  <a:prstClr val="black"/>
                </a:solidFill>
              </a:rPr>
              <a:t>action.</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709217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103</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652516"/>
            <a:ext cx="7715693" cy="49619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a:t>
            </a:r>
            <a:r>
              <a:rPr lang="en-US" sz="2000" dirty="0">
                <a:solidFill>
                  <a:prstClr val="black"/>
                </a:solidFill>
                <a:latin typeface="Monaco" pitchFamily="2" charset="77"/>
              </a:rPr>
              <a:t>simulate</a:t>
            </a:r>
            <a:r>
              <a:rPr lang="en-US" sz="2000" dirty="0">
                <a:solidFill>
                  <a:prstClr val="black"/>
                </a:solidFill>
              </a:rPr>
              <a:t> action</a:t>
            </a:r>
          </a:p>
          <a:p>
            <a:pPr marL="457200" indent="-457200">
              <a:buFont typeface="+mj-lt"/>
              <a:buAutoNum type="arabicPeriod"/>
            </a:pPr>
            <a:r>
              <a:rPr lang="en-US" sz="2000" dirty="0">
                <a:solidFill>
                  <a:prstClr val="black"/>
                </a:solidFill>
              </a:rPr>
              <a:t>Add </a:t>
            </a:r>
            <a:r>
              <a:rPr lang="en-US" sz="1800" dirty="0" err="1">
                <a:solidFill>
                  <a:prstClr val="black"/>
                </a:solidFill>
                <a:latin typeface="Monaco" pitchFamily="2" charset="77"/>
              </a:rPr>
              <a:t>parameter_scan</a:t>
            </a:r>
            <a:r>
              <a:rPr lang="en-US" sz="2000" dirty="0">
                <a:solidFill>
                  <a:prstClr val="black"/>
                </a:solidFill>
                <a:latin typeface="Monaco" pitchFamily="2" charset="77"/>
              </a:rPr>
              <a:t> </a:t>
            </a:r>
            <a:r>
              <a:rPr lang="en-US" sz="2000" dirty="0">
                <a:solidFill>
                  <a:prstClr val="black"/>
                </a:solidFill>
              </a:rPr>
              <a:t>action. (View-&gt;Word Wrap)</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581235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104</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652516"/>
            <a:ext cx="7715693" cy="49619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a:t>
            </a:r>
            <a:r>
              <a:rPr lang="en-US" sz="2000" dirty="0">
                <a:solidFill>
                  <a:prstClr val="black"/>
                </a:solidFill>
                <a:latin typeface="Monaco" pitchFamily="2" charset="77"/>
              </a:rPr>
              <a:t>simulate</a:t>
            </a:r>
            <a:r>
              <a:rPr lang="en-US" sz="2000" dirty="0">
                <a:solidFill>
                  <a:prstClr val="black"/>
                </a:solidFill>
              </a:rPr>
              <a:t> action</a:t>
            </a:r>
          </a:p>
          <a:p>
            <a:pPr marL="457200" indent="-457200">
              <a:buFont typeface="+mj-lt"/>
              <a:buAutoNum type="arabicPeriod"/>
            </a:pPr>
            <a:r>
              <a:rPr lang="en-US" sz="2000" dirty="0">
                <a:solidFill>
                  <a:prstClr val="black"/>
                </a:solidFill>
              </a:rPr>
              <a:t>Add </a:t>
            </a:r>
            <a:r>
              <a:rPr lang="en-US" sz="1800" dirty="0" err="1">
                <a:solidFill>
                  <a:prstClr val="black"/>
                </a:solidFill>
                <a:latin typeface="Monaco" pitchFamily="2" charset="77"/>
              </a:rPr>
              <a:t>parameter_scan</a:t>
            </a:r>
            <a:r>
              <a:rPr lang="en-US" sz="2000" dirty="0">
                <a:solidFill>
                  <a:prstClr val="black"/>
                </a:solidFill>
                <a:latin typeface="Monaco" pitchFamily="2" charset="77"/>
              </a:rPr>
              <a:t> </a:t>
            </a:r>
            <a:r>
              <a:rPr lang="en-US" sz="2000" dirty="0">
                <a:solidFill>
                  <a:prstClr val="black"/>
                </a:solidFill>
              </a:rPr>
              <a:t>action. (View-&gt;Word Wrap)</a:t>
            </a:r>
          </a:p>
          <a:p>
            <a:pPr marL="457200" indent="-457200">
              <a:buFont typeface="+mj-lt"/>
              <a:buAutoNum type="arabicPeriod"/>
            </a:pPr>
            <a:r>
              <a:rPr lang="en-US" sz="2000" dirty="0">
                <a:solidFill>
                  <a:prstClr val="black"/>
                </a:solidFill>
              </a:rPr>
              <a:t>Fill in remaining items.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8539636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105</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652516"/>
            <a:ext cx="7715693" cy="49619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a:t>
            </a:r>
            <a:r>
              <a:rPr lang="en-US" sz="2000" dirty="0">
                <a:solidFill>
                  <a:prstClr val="black"/>
                </a:solidFill>
                <a:latin typeface="Monaco" pitchFamily="2" charset="77"/>
              </a:rPr>
              <a:t>simulate</a:t>
            </a:r>
            <a:r>
              <a:rPr lang="en-US" sz="2000" dirty="0">
                <a:solidFill>
                  <a:prstClr val="black"/>
                </a:solidFill>
              </a:rPr>
              <a:t> action</a:t>
            </a:r>
          </a:p>
          <a:p>
            <a:pPr marL="457200" indent="-457200">
              <a:buFont typeface="+mj-lt"/>
              <a:buAutoNum type="arabicPeriod"/>
            </a:pPr>
            <a:r>
              <a:rPr lang="en-US" sz="2000" dirty="0">
                <a:solidFill>
                  <a:prstClr val="black"/>
                </a:solidFill>
              </a:rPr>
              <a:t>Add </a:t>
            </a:r>
            <a:r>
              <a:rPr lang="en-US" sz="1800" dirty="0" err="1">
                <a:solidFill>
                  <a:prstClr val="black"/>
                </a:solidFill>
                <a:latin typeface="Monaco" pitchFamily="2" charset="77"/>
              </a:rPr>
              <a:t>parameter_scan</a:t>
            </a:r>
            <a:r>
              <a:rPr lang="en-US" sz="2000" dirty="0">
                <a:solidFill>
                  <a:prstClr val="black"/>
                </a:solidFill>
                <a:latin typeface="Monaco" pitchFamily="2" charset="77"/>
              </a:rPr>
              <a:t> </a:t>
            </a:r>
            <a:r>
              <a:rPr lang="en-US" sz="2000" dirty="0">
                <a:solidFill>
                  <a:prstClr val="black"/>
                </a:solidFill>
              </a:rPr>
              <a:t>action. (View-&gt;Word Wrap)</a:t>
            </a:r>
          </a:p>
          <a:p>
            <a:pPr marL="457200" indent="-457200">
              <a:buFont typeface="+mj-lt"/>
              <a:buAutoNum type="arabicPeriod"/>
            </a:pPr>
            <a:r>
              <a:rPr lang="en-US" sz="2000" dirty="0">
                <a:solidFill>
                  <a:prstClr val="black"/>
                </a:solidFill>
              </a:rPr>
              <a:t>Fill in remaining items.</a:t>
            </a:r>
          </a:p>
          <a:p>
            <a:pPr marL="457200" indent="-457200">
              <a:buFont typeface="+mj-lt"/>
              <a:buAutoNum type="arabicPeriod"/>
            </a:pPr>
            <a:r>
              <a:rPr lang="en-US" sz="2000" dirty="0">
                <a:solidFill>
                  <a:prstClr val="black"/>
                </a:solidFill>
              </a:rPr>
              <a:t>Run BNG.</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8" name="Straight Arrow Connector 7">
            <a:extLst>
              <a:ext uri="{FF2B5EF4-FFF2-40B4-BE49-F238E27FC236}">
                <a16:creationId xmlns:a16="http://schemas.microsoft.com/office/drawing/2014/main" id="{EABDAB3A-B5DD-A3A0-F2BE-212603926D22}"/>
              </a:ext>
            </a:extLst>
          </p:cNvPr>
          <p:cNvCxnSpPr>
            <a:cxnSpLocks/>
          </p:cNvCxnSpPr>
          <p:nvPr/>
        </p:nvCxnSpPr>
        <p:spPr>
          <a:xfrm flipV="1">
            <a:off x="11240853" y="2126799"/>
            <a:ext cx="0" cy="3150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299296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106</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652516"/>
            <a:ext cx="7715691" cy="49619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a:t>
            </a:r>
            <a:r>
              <a:rPr lang="en-US" sz="2000" dirty="0">
                <a:solidFill>
                  <a:prstClr val="black"/>
                </a:solidFill>
                <a:latin typeface="Monaco" pitchFamily="2" charset="77"/>
              </a:rPr>
              <a:t>simulate</a:t>
            </a:r>
            <a:r>
              <a:rPr lang="en-US" sz="2000" dirty="0">
                <a:solidFill>
                  <a:prstClr val="black"/>
                </a:solidFill>
              </a:rPr>
              <a:t> action</a:t>
            </a:r>
          </a:p>
          <a:p>
            <a:pPr marL="457200" indent="-457200">
              <a:buFont typeface="+mj-lt"/>
              <a:buAutoNum type="arabicPeriod"/>
            </a:pPr>
            <a:r>
              <a:rPr lang="en-US" sz="2000" dirty="0">
                <a:solidFill>
                  <a:prstClr val="black"/>
                </a:solidFill>
              </a:rPr>
              <a:t>Add </a:t>
            </a:r>
            <a:r>
              <a:rPr lang="en-US" sz="1800" dirty="0" err="1">
                <a:solidFill>
                  <a:prstClr val="black"/>
                </a:solidFill>
                <a:latin typeface="Monaco" pitchFamily="2" charset="77"/>
              </a:rPr>
              <a:t>parameter_scan</a:t>
            </a:r>
            <a:r>
              <a:rPr lang="en-US" sz="2000" dirty="0">
                <a:solidFill>
                  <a:prstClr val="black"/>
                </a:solidFill>
                <a:latin typeface="Monaco" pitchFamily="2" charset="77"/>
              </a:rPr>
              <a:t> </a:t>
            </a:r>
            <a:r>
              <a:rPr lang="en-US" sz="2000" dirty="0">
                <a:solidFill>
                  <a:prstClr val="black"/>
                </a:solidFill>
              </a:rPr>
              <a:t>action. (View-&gt;Word Wrap)</a:t>
            </a:r>
          </a:p>
          <a:p>
            <a:pPr marL="457200" indent="-457200">
              <a:buFont typeface="+mj-lt"/>
              <a:buAutoNum type="arabicPeriod"/>
            </a:pPr>
            <a:r>
              <a:rPr lang="en-US" sz="2000" dirty="0">
                <a:solidFill>
                  <a:prstClr val="black"/>
                </a:solidFill>
              </a:rPr>
              <a:t>Fill in remaining items.</a:t>
            </a:r>
          </a:p>
          <a:p>
            <a:pPr marL="457200" indent="-457200">
              <a:buFont typeface="+mj-lt"/>
              <a:buAutoNum type="arabicPeriod"/>
            </a:pPr>
            <a:r>
              <a:rPr lang="en-US" sz="2000" dirty="0">
                <a:solidFill>
                  <a:prstClr val="black"/>
                </a:solidFill>
              </a:rPr>
              <a:t>Run BNG.</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8" name="Straight Arrow Connector 7">
            <a:extLst>
              <a:ext uri="{FF2B5EF4-FFF2-40B4-BE49-F238E27FC236}">
                <a16:creationId xmlns:a16="http://schemas.microsoft.com/office/drawing/2014/main" id="{EABDAB3A-B5DD-A3A0-F2BE-212603926D22}"/>
              </a:ext>
            </a:extLst>
          </p:cNvPr>
          <p:cNvCxnSpPr>
            <a:cxnSpLocks/>
          </p:cNvCxnSpPr>
          <p:nvPr/>
        </p:nvCxnSpPr>
        <p:spPr>
          <a:xfrm flipV="1">
            <a:off x="11240853" y="2126799"/>
            <a:ext cx="0" cy="3150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159181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107</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652516"/>
            <a:ext cx="7715691" cy="4961942"/>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a:t>
            </a:r>
            <a:r>
              <a:rPr lang="en-US" sz="2000" dirty="0">
                <a:solidFill>
                  <a:prstClr val="black"/>
                </a:solidFill>
                <a:latin typeface="Monaco" pitchFamily="2" charset="77"/>
              </a:rPr>
              <a:t>simulate</a:t>
            </a:r>
            <a:r>
              <a:rPr lang="en-US" sz="2000" dirty="0">
                <a:solidFill>
                  <a:prstClr val="black"/>
                </a:solidFill>
              </a:rPr>
              <a:t> action</a:t>
            </a:r>
          </a:p>
          <a:p>
            <a:pPr marL="457200" indent="-457200">
              <a:buFont typeface="+mj-lt"/>
              <a:buAutoNum type="arabicPeriod"/>
            </a:pPr>
            <a:r>
              <a:rPr lang="en-US" sz="2000" dirty="0">
                <a:solidFill>
                  <a:prstClr val="black"/>
                </a:solidFill>
              </a:rPr>
              <a:t>Add </a:t>
            </a:r>
            <a:r>
              <a:rPr lang="en-US" sz="1800" dirty="0" err="1">
                <a:solidFill>
                  <a:prstClr val="black"/>
                </a:solidFill>
                <a:latin typeface="Monaco" pitchFamily="2" charset="77"/>
              </a:rPr>
              <a:t>parameter_scan</a:t>
            </a:r>
            <a:r>
              <a:rPr lang="en-US" sz="2000" dirty="0">
                <a:solidFill>
                  <a:prstClr val="black"/>
                </a:solidFill>
                <a:latin typeface="Monaco" pitchFamily="2" charset="77"/>
              </a:rPr>
              <a:t> </a:t>
            </a:r>
            <a:r>
              <a:rPr lang="en-US" sz="2000" dirty="0">
                <a:solidFill>
                  <a:prstClr val="black"/>
                </a:solidFill>
              </a:rPr>
              <a:t>action. (View-&gt;Word Wrap)</a:t>
            </a:r>
          </a:p>
          <a:p>
            <a:pPr marL="457200" indent="-457200">
              <a:buFont typeface="+mj-lt"/>
              <a:buAutoNum type="arabicPeriod"/>
            </a:pPr>
            <a:r>
              <a:rPr lang="en-US" sz="2000" dirty="0">
                <a:solidFill>
                  <a:prstClr val="black"/>
                </a:solidFill>
              </a:rPr>
              <a:t>Fill in remaining items.</a:t>
            </a:r>
          </a:p>
          <a:p>
            <a:pPr marL="457200" indent="-457200">
              <a:buFont typeface="+mj-lt"/>
              <a:buAutoNum type="arabicPeriod"/>
            </a:pPr>
            <a:r>
              <a:rPr lang="en-US" sz="2000" dirty="0">
                <a:solidFill>
                  <a:prstClr val="black"/>
                </a:solidFill>
              </a:rPr>
              <a:t>Run BNG.</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6006748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dirty="0"/>
              <a:t>Investigating the effect of population size</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108</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652516"/>
            <a:ext cx="7715691" cy="4961942"/>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5" name="TextBox 4">
            <a:extLst>
              <a:ext uri="{FF2B5EF4-FFF2-40B4-BE49-F238E27FC236}">
                <a16:creationId xmlns:a16="http://schemas.microsoft.com/office/drawing/2014/main" id="{004FDFB6-15E8-154B-9C98-D13CC1DAA47F}"/>
              </a:ext>
            </a:extLst>
          </p:cNvPr>
          <p:cNvSpPr txBox="1"/>
          <p:nvPr/>
        </p:nvSpPr>
        <p:spPr>
          <a:xfrm>
            <a:off x="3132811" y="4797530"/>
            <a:ext cx="3971087"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Substantial fraction infected below R0=1</a:t>
            </a:r>
          </a:p>
        </p:txBody>
      </p:sp>
      <p:cxnSp>
        <p:nvCxnSpPr>
          <p:cNvPr id="9" name="Straight Arrow Connector 8">
            <a:extLst>
              <a:ext uri="{FF2B5EF4-FFF2-40B4-BE49-F238E27FC236}">
                <a16:creationId xmlns:a16="http://schemas.microsoft.com/office/drawing/2014/main" id="{E0A47734-FDC2-1946-A1D9-61C64AC1BD36}"/>
              </a:ext>
            </a:extLst>
          </p:cNvPr>
          <p:cNvCxnSpPr/>
          <p:nvPr/>
        </p:nvCxnSpPr>
        <p:spPr>
          <a:xfrm>
            <a:off x="7126357" y="4989443"/>
            <a:ext cx="646043" cy="447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6B49E5-0862-C84A-8BFD-C2CDDB6451F1}"/>
              </a:ext>
            </a:extLst>
          </p:cNvPr>
          <p:cNvSpPr txBox="1"/>
          <p:nvPr/>
        </p:nvSpPr>
        <p:spPr>
          <a:xfrm>
            <a:off x="519628" y="5720022"/>
            <a:ext cx="345271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Exercise: </a:t>
            </a:r>
            <a:r>
              <a:rPr lang="en-US" dirty="0"/>
              <a:t>Investigate the effect of increasing N to 10,000</a:t>
            </a:r>
          </a:p>
        </p:txBody>
      </p:sp>
    </p:spTree>
    <p:extLst>
      <p:ext uri="{BB962C8B-B14F-4D97-AF65-F5344CB8AC3E}">
        <p14:creationId xmlns:p14="http://schemas.microsoft.com/office/powerpoint/2010/main" val="180825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dirty="0"/>
              <a:t>Investigating the effect of population size</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109</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652516"/>
            <a:ext cx="7715691" cy="4961942"/>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1" name="TextBox 10">
            <a:extLst>
              <a:ext uri="{FF2B5EF4-FFF2-40B4-BE49-F238E27FC236}">
                <a16:creationId xmlns:a16="http://schemas.microsoft.com/office/drawing/2014/main" id="{C06B49E5-0862-C84A-8BFD-C2CDDB6451F1}"/>
              </a:ext>
            </a:extLst>
          </p:cNvPr>
          <p:cNvSpPr txBox="1"/>
          <p:nvPr/>
        </p:nvSpPr>
        <p:spPr>
          <a:xfrm>
            <a:off x="519628" y="5720022"/>
            <a:ext cx="345271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Exercise: </a:t>
            </a:r>
            <a:r>
              <a:rPr lang="en-US" dirty="0"/>
              <a:t>Investigate the effect of increasing N to 10,000</a:t>
            </a:r>
          </a:p>
        </p:txBody>
      </p:sp>
      <p:sp>
        <p:nvSpPr>
          <p:cNvPr id="12" name="TextBox 11">
            <a:extLst>
              <a:ext uri="{FF2B5EF4-FFF2-40B4-BE49-F238E27FC236}">
                <a16:creationId xmlns:a16="http://schemas.microsoft.com/office/drawing/2014/main" id="{A3DEA07C-48DB-3C41-A6D7-42B94F4B667A}"/>
              </a:ext>
            </a:extLst>
          </p:cNvPr>
          <p:cNvSpPr txBox="1"/>
          <p:nvPr/>
        </p:nvSpPr>
        <p:spPr>
          <a:xfrm>
            <a:off x="499750" y="2252633"/>
            <a:ext cx="3113783"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Infection below R0=1 exhibits much less penetration for a larger population size (for the same number of initial infections).</a:t>
            </a:r>
          </a:p>
        </p:txBody>
      </p:sp>
    </p:spTree>
    <p:extLst>
      <p:ext uri="{BB962C8B-B14F-4D97-AF65-F5344CB8AC3E}">
        <p14:creationId xmlns:p14="http://schemas.microsoft.com/office/powerpoint/2010/main" val="41123914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11</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7" cy="5153912"/>
          </a:xfrm>
          <a:prstGeom prst="rect">
            <a:avLst/>
          </a:prstGeom>
        </p:spPr>
      </p:pic>
    </p:spTree>
    <p:extLst>
      <p:ext uri="{BB962C8B-B14F-4D97-AF65-F5344CB8AC3E}">
        <p14:creationId xmlns:p14="http://schemas.microsoft.com/office/powerpoint/2010/main" val="38006345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110</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652516"/>
            <a:ext cx="7715691" cy="49619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In order to perform a stochastic simulation we need to check that:</a:t>
            </a:r>
          </a:p>
          <a:p>
            <a:pPr marL="457200" indent="-457200">
              <a:buFont typeface="+mj-lt"/>
              <a:buAutoNum type="arabicPeriod"/>
            </a:pPr>
            <a:r>
              <a:rPr lang="en-US" sz="2000" dirty="0"/>
              <a:t>Species concentrations (and rate constants) are in counts, e.g., molecules, individuals, etc.</a:t>
            </a:r>
          </a:p>
          <a:p>
            <a:pPr marL="457200" indent="-457200">
              <a:buFont typeface="+mj-lt"/>
              <a:buAutoNum type="arabicPeriod"/>
            </a:pPr>
            <a:r>
              <a:rPr lang="en-US" sz="2000" dirty="0"/>
              <a:t>Initial concentrations have integer values (BNG will automatically round to the nearest integer).</a:t>
            </a: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94374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111</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652516"/>
            <a:ext cx="7715690" cy="49619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0145886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112</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652516"/>
            <a:ext cx="7715689" cy="49619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8731930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113</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652516"/>
            <a:ext cx="7715689" cy="49619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457200" indent="-457200">
              <a:buFont typeface="+mj-lt"/>
              <a:buAutoNum type="arabicPeriod"/>
            </a:pPr>
            <a:r>
              <a:rPr lang="en-US" sz="2000" dirty="0">
                <a:solidFill>
                  <a:prstClr val="black"/>
                </a:solidFill>
              </a:rPr>
              <a:t>Add the parameter seed to the arguments and set its value to 1. </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41656904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114</a:t>
            </a:fld>
            <a:endParaRPr lang="en-US"/>
          </a:p>
        </p:txBody>
      </p:sp>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457200" indent="-457200">
              <a:buFont typeface="+mj-lt"/>
              <a:buAutoNum type="arabicPeriod"/>
            </a:pPr>
            <a:r>
              <a:rPr lang="en-US" sz="2000" dirty="0">
                <a:solidFill>
                  <a:prstClr val="black"/>
                </a:solidFill>
              </a:rPr>
              <a:t>Add the parameter seed to the arguments and set its value to 1. </a:t>
            </a:r>
          </a:p>
          <a:p>
            <a:pPr marL="457200" lvl="1" indent="0">
              <a:buNone/>
            </a:pPr>
            <a:r>
              <a:rPr lang="en-US" sz="1600" i="1" dirty="0">
                <a:solidFill>
                  <a:prstClr val="black"/>
                </a:solidFill>
              </a:rPr>
              <a:t>This is the value used to seed the random number generator and ensures that we will get the same trajectory each time we run the simulation, which is useful for debugging models.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pic>
        <p:nvPicPr>
          <p:cNvPr id="6" name="Picture 5">
            <a:extLst>
              <a:ext uri="{FF2B5EF4-FFF2-40B4-BE49-F238E27FC236}">
                <a16:creationId xmlns:a16="http://schemas.microsoft.com/office/drawing/2014/main" id="{22FF0776-977D-1B9D-DA08-6C1933E403DF}"/>
              </a:ext>
            </a:extLst>
          </p:cNvPr>
          <p:cNvPicPr>
            <a:picLocks noChangeAspect="1"/>
          </p:cNvPicPr>
          <p:nvPr/>
        </p:nvPicPr>
        <p:blipFill>
          <a:blip r:embed="rId2"/>
          <a:srcRect/>
          <a:stretch/>
        </p:blipFill>
        <p:spPr>
          <a:xfrm>
            <a:off x="4241505" y="1652516"/>
            <a:ext cx="7715689" cy="4961942"/>
          </a:xfrm>
          <a:prstGeom prst="rect">
            <a:avLst/>
          </a:prstGeom>
        </p:spPr>
      </p:pic>
    </p:spTree>
    <p:extLst>
      <p:ext uri="{BB962C8B-B14F-4D97-AF65-F5344CB8AC3E}">
        <p14:creationId xmlns:p14="http://schemas.microsoft.com/office/powerpoint/2010/main" val="41504664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115</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652516"/>
            <a:ext cx="7715687" cy="4961940"/>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Here are plots showing stochastic trajectories for three different seed values. </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7575882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116</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652516"/>
            <a:ext cx="7715687" cy="4961940"/>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Here are plots showing stochastic trajectories for three different seed values. </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6" name="Rectangle 5">
            <a:extLst>
              <a:ext uri="{FF2B5EF4-FFF2-40B4-BE49-F238E27FC236}">
                <a16:creationId xmlns:a16="http://schemas.microsoft.com/office/drawing/2014/main" id="{E8531CE3-C561-3647-91F8-58B977F49517}"/>
              </a:ext>
            </a:extLst>
          </p:cNvPr>
          <p:cNvSpPr/>
          <p:nvPr/>
        </p:nvSpPr>
        <p:spPr>
          <a:xfrm>
            <a:off x="403672" y="2899564"/>
            <a:ext cx="3568667" cy="2585323"/>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b="1" dirty="0">
                <a:solidFill>
                  <a:prstClr val="black"/>
                </a:solidFill>
              </a:rPr>
              <a:t>Exercises:</a:t>
            </a:r>
            <a:r>
              <a:rPr lang="en-US" dirty="0">
                <a:solidFill>
                  <a:prstClr val="black"/>
                </a:solidFill>
              </a:rPr>
              <a:t> </a:t>
            </a:r>
          </a:p>
          <a:p>
            <a:pPr marL="457200" indent="-457200">
              <a:buAutoNum type="alphaLcPeriod"/>
            </a:pPr>
            <a:r>
              <a:rPr lang="en-US" dirty="0">
                <a:solidFill>
                  <a:prstClr val="black"/>
                </a:solidFill>
              </a:rPr>
              <a:t>Make a similar set of plots. (hint: try seed values 1, 2, and 3).</a:t>
            </a:r>
          </a:p>
          <a:p>
            <a:pPr marL="457200" indent="-457200">
              <a:buAutoNum type="alphaLcPeriod"/>
            </a:pPr>
            <a:r>
              <a:rPr lang="en-US" dirty="0">
                <a:solidFill>
                  <a:prstClr val="black"/>
                </a:solidFill>
              </a:rPr>
              <a:t>Can you explain what is happening in each trajectory?</a:t>
            </a:r>
          </a:p>
          <a:p>
            <a:pPr marL="457200" indent="-457200">
              <a:buAutoNum type="alphaLcPeriod"/>
            </a:pPr>
            <a:r>
              <a:rPr lang="en-US" dirty="0">
                <a:solidFill>
                  <a:prstClr val="black"/>
                </a:solidFill>
              </a:rPr>
              <a:t>What happens to the trajectories when you increase R0 to 1.4?</a:t>
            </a:r>
          </a:p>
        </p:txBody>
      </p:sp>
    </p:spTree>
    <p:extLst>
      <p:ext uri="{BB962C8B-B14F-4D97-AF65-F5344CB8AC3E}">
        <p14:creationId xmlns:p14="http://schemas.microsoft.com/office/powerpoint/2010/main" val="36560614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117</a:t>
            </a:fld>
            <a:endParaRPr lang="en-US"/>
          </a:p>
        </p:txBody>
      </p:sp>
      <p:sp>
        <p:nvSpPr>
          <p:cNvPr id="8" name="Rectangle 7">
            <a:extLst>
              <a:ext uri="{FF2B5EF4-FFF2-40B4-BE49-F238E27FC236}">
                <a16:creationId xmlns:a16="http://schemas.microsoft.com/office/drawing/2014/main" id="{D514A38F-DCFB-6749-8A16-835EC8271C84}"/>
              </a:ext>
            </a:extLst>
          </p:cNvPr>
          <p:cNvSpPr/>
          <p:nvPr/>
        </p:nvSpPr>
        <p:spPr>
          <a:xfrm>
            <a:off x="838200" y="2217725"/>
            <a:ext cx="6096000" cy="1631216"/>
          </a:xfrm>
          <a:prstGeom prst="rect">
            <a:avLst/>
          </a:prstGeom>
        </p:spPr>
        <p:txBody>
          <a:bodyPr>
            <a:spAutoFit/>
          </a:bodyPr>
          <a:lstStyle/>
          <a:p>
            <a:r>
              <a:rPr lang="en-US" sz="2000" dirty="0">
                <a:solidFill>
                  <a:srgbClr val="800080"/>
                </a:solidFill>
                <a:latin typeface="Monaco" pitchFamily="2" charset="77"/>
              </a:rPr>
              <a:t>begin</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-&gt;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S</a:t>
            </a:r>
            <a:r>
              <a:rPr lang="en-US" sz="2000" dirty="0">
                <a:latin typeface="Monaco" pitchFamily="2" charset="77"/>
              </a:rPr>
              <a:t> </a:t>
            </a:r>
            <a:r>
              <a:rPr lang="en-US" sz="2000" dirty="0">
                <a:solidFill>
                  <a:srgbClr val="8B2323"/>
                </a:solidFill>
                <a:latin typeface="Monaco" pitchFamily="2" charset="77"/>
              </a:rPr>
              <a:t>k1</a:t>
            </a:r>
            <a:r>
              <a:rPr lang="en-US" sz="2000" dirty="0">
                <a:latin typeface="Monaco" pitchFamily="2" charset="77"/>
              </a:rPr>
              <a:t> </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-&gt; </a:t>
            </a:r>
            <a:r>
              <a:rPr lang="en-US" sz="2000" dirty="0">
                <a:solidFill>
                  <a:srgbClr val="8B2323"/>
                </a:solidFill>
                <a:latin typeface="Monaco" pitchFamily="2" charset="77"/>
              </a:rPr>
              <a:t>I</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a:t>
            </a:r>
            <a:r>
              <a:rPr lang="en-US" sz="2000" dirty="0">
                <a:solidFill>
                  <a:srgbClr val="8B2323"/>
                </a:solidFill>
                <a:latin typeface="Monaco" pitchFamily="2" charset="77"/>
              </a:rPr>
              <a:t>k2</a:t>
            </a:r>
            <a:endParaRPr lang="en-US" sz="2000" dirty="0">
              <a:latin typeface="Monaco" pitchFamily="2" charset="77"/>
            </a:endParaRPr>
          </a:p>
          <a:p>
            <a:r>
              <a:rPr lang="en-US" sz="2000" dirty="0">
                <a:latin typeface="Monaco" pitchFamily="2" charset="77"/>
              </a:rPr>
              <a:t>  </a:t>
            </a:r>
            <a:r>
              <a:rPr lang="en-US" sz="2000" dirty="0">
                <a:solidFill>
                  <a:srgbClr val="8B2323"/>
                </a:solidFill>
                <a:latin typeface="Monaco" pitchFamily="2" charset="77"/>
              </a:rPr>
              <a:t>I</a:t>
            </a:r>
            <a:r>
              <a:rPr lang="en-US" sz="2000" dirty="0">
                <a:latin typeface="Monaco" pitchFamily="2" charset="77"/>
              </a:rPr>
              <a:t> -&gt; 0 </a:t>
            </a:r>
            <a:r>
              <a:rPr lang="en-US" sz="2000" dirty="0">
                <a:solidFill>
                  <a:srgbClr val="8B2323"/>
                </a:solidFill>
                <a:latin typeface="Monaco" pitchFamily="2" charset="77"/>
              </a:rPr>
              <a:t>k3</a:t>
            </a:r>
            <a:endParaRPr lang="en-US" sz="2000" dirty="0">
              <a:latin typeface="Monaco" pitchFamily="2" charset="77"/>
            </a:endParaRPr>
          </a:p>
          <a:p>
            <a:r>
              <a:rPr lang="en-US" sz="2000" dirty="0">
                <a:solidFill>
                  <a:srgbClr val="800080"/>
                </a:solidFill>
                <a:latin typeface="Monaco" pitchFamily="2" charset="77"/>
              </a:rPr>
              <a:t>end</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endParaRPr lang="en-US" sz="2000" dirty="0">
              <a:solidFill>
                <a:srgbClr val="800080"/>
              </a:solidFill>
              <a:effectLst/>
              <a:latin typeface="Monaco" pitchFamily="2" charset="77"/>
            </a:endParaRPr>
          </a:p>
        </p:txBody>
      </p:sp>
      <p:sp>
        <p:nvSpPr>
          <p:cNvPr id="9" name="TextBox 8">
            <a:extLst>
              <a:ext uri="{FF2B5EF4-FFF2-40B4-BE49-F238E27FC236}">
                <a16:creationId xmlns:a16="http://schemas.microsoft.com/office/drawing/2014/main" id="{5DEED394-95CD-C84D-9E2C-7B6495E67086}"/>
              </a:ext>
            </a:extLst>
          </p:cNvPr>
          <p:cNvSpPr txBox="1"/>
          <p:nvPr/>
        </p:nvSpPr>
        <p:spPr>
          <a:xfrm>
            <a:off x="4750981" y="2445489"/>
            <a:ext cx="5231219" cy="461665"/>
          </a:xfrm>
          <a:prstGeom prst="rect">
            <a:avLst/>
          </a:prstGeom>
          <a:noFill/>
        </p:spPr>
        <p:txBody>
          <a:bodyPr wrap="square" rtlCol="0">
            <a:spAutoFit/>
          </a:bodyPr>
          <a:lstStyle/>
          <a:p>
            <a:r>
              <a:rPr lang="en-US" sz="2400" dirty="0"/>
              <a:t>Added growth reaction for S (prey). </a:t>
            </a:r>
          </a:p>
        </p:txBody>
      </p:sp>
      <p:sp>
        <p:nvSpPr>
          <p:cNvPr id="10" name="TextBox 9">
            <a:extLst>
              <a:ext uri="{FF2B5EF4-FFF2-40B4-BE49-F238E27FC236}">
                <a16:creationId xmlns:a16="http://schemas.microsoft.com/office/drawing/2014/main" id="{AEA78C48-6B8D-FF48-BB69-4466D8421DE5}"/>
              </a:ext>
            </a:extLst>
          </p:cNvPr>
          <p:cNvSpPr txBox="1"/>
          <p:nvPr/>
        </p:nvSpPr>
        <p:spPr>
          <a:xfrm>
            <a:off x="4750981" y="3125972"/>
            <a:ext cx="5231219" cy="830997"/>
          </a:xfrm>
          <a:prstGeom prst="rect">
            <a:avLst/>
          </a:prstGeom>
          <a:noFill/>
        </p:spPr>
        <p:txBody>
          <a:bodyPr wrap="square" rtlCol="0">
            <a:spAutoFit/>
          </a:bodyPr>
          <a:lstStyle/>
          <a:p>
            <a:r>
              <a:rPr lang="en-US" sz="2400" dirty="0"/>
              <a:t>I (predators) die and are removed from the system. </a:t>
            </a:r>
          </a:p>
        </p:txBody>
      </p:sp>
      <p:cxnSp>
        <p:nvCxnSpPr>
          <p:cNvPr id="12" name="Straight Arrow Connector 11">
            <a:extLst>
              <a:ext uri="{FF2B5EF4-FFF2-40B4-BE49-F238E27FC236}">
                <a16:creationId xmlns:a16="http://schemas.microsoft.com/office/drawing/2014/main" id="{6DA169C6-07D7-334C-B052-058CB5A4F2C2}"/>
              </a:ext>
            </a:extLst>
          </p:cNvPr>
          <p:cNvCxnSpPr>
            <a:stCxn id="9" idx="1"/>
          </p:cNvCxnSpPr>
          <p:nvPr/>
        </p:nvCxnSpPr>
        <p:spPr>
          <a:xfrm flipH="1" flipV="1">
            <a:off x="3604437" y="2676321"/>
            <a:ext cx="114654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7088A9-80C8-0A4C-8C24-F45D71EF0D38}"/>
              </a:ext>
            </a:extLst>
          </p:cNvPr>
          <p:cNvCxnSpPr/>
          <p:nvPr/>
        </p:nvCxnSpPr>
        <p:spPr>
          <a:xfrm flipH="1" flipV="1">
            <a:off x="3604437" y="3365750"/>
            <a:ext cx="114654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6EA8868-9993-314A-AF73-F6EA5C378BAF}"/>
              </a:ext>
            </a:extLst>
          </p:cNvPr>
          <p:cNvSpPr txBox="1"/>
          <p:nvPr/>
        </p:nvSpPr>
        <p:spPr>
          <a:xfrm>
            <a:off x="848833" y="4306186"/>
            <a:ext cx="9528544" cy="461665"/>
          </a:xfrm>
          <a:prstGeom prst="rect">
            <a:avLst/>
          </a:prstGeom>
          <a:noFill/>
        </p:spPr>
        <p:txBody>
          <a:bodyPr wrap="square" rtlCol="0">
            <a:spAutoFit/>
          </a:bodyPr>
          <a:lstStyle/>
          <a:p>
            <a:r>
              <a:rPr lang="en-US" sz="2400" dirty="0"/>
              <a:t>Simulate the dynamics of the system for </a:t>
            </a:r>
            <a:endParaRPr lang="en-US" sz="2400"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8840FB-C1DE-1C4B-AADE-A8A2BB6F7375}"/>
                  </a:ext>
                </a:extLst>
              </p:cNvPr>
              <p:cNvSpPr txBox="1"/>
              <p:nvPr/>
            </p:nvSpPr>
            <p:spPr>
              <a:xfrm>
                <a:off x="2519053" y="4919449"/>
                <a:ext cx="3094052" cy="1084399"/>
              </a:xfrm>
              <a:prstGeom prst="rect">
                <a:avLst/>
              </a:prstGeom>
              <a:noFill/>
            </p:spPr>
            <p:txBody>
              <a:bodyPr wrap="none" lIns="0" tIns="0" rIns="0" bIns="0" rtlCol="0">
                <a:spAutoFit/>
              </a:bodyPr>
              <a:lstStyle/>
              <a:p>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3</m:t>
                                  </m:r>
                                </m:sub>
                              </m:sSub>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.5</m:t>
                              </m:r>
                            </m:e>
                          </m:mr>
                          <m:mr>
                            <m:e>
                              <m:r>
                                <a:rPr lang="en-US" b="0" i="1" smtClean="0">
                                  <a:latin typeface="Cambria Math" panose="02040503050406030204" pitchFamily="18" charset="0"/>
                                </a:rPr>
                                <m:t>0.1</m:t>
                              </m:r>
                            </m:e>
                          </m:mr>
                          <m:mr>
                            <m:e>
                              <m:r>
                                <a:rPr lang="en-US" b="0" i="1" smtClean="0">
                                  <a:latin typeface="Cambria Math" panose="02040503050406030204" pitchFamily="18" charset="0"/>
                                </a:rPr>
                                <m:t>1.0</m:t>
                              </m:r>
                            </m:e>
                          </m:mr>
                        </m:m>
                      </m:e>
                    </m:d>
                  </m:oMath>
                </a14:m>
                <a:r>
                  <a:rPr lang="en-US" dirty="0"/>
                  <a:t> and </a:t>
                </a:r>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0</m:t>
                                  </m:r>
                                </m:sub>
                              </m:sSub>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oMath>
                </a14:m>
                <a:endParaRPr lang="en-US" dirty="0"/>
              </a:p>
              <a:p>
                <a:endParaRPr lang="en-US" dirty="0"/>
              </a:p>
            </p:txBody>
          </p:sp>
        </mc:Choice>
        <mc:Fallback xmlns="">
          <p:sp>
            <p:nvSpPr>
              <p:cNvPr id="5" name="TextBox 4">
                <a:extLst>
                  <a:ext uri="{FF2B5EF4-FFF2-40B4-BE49-F238E27FC236}">
                    <a16:creationId xmlns:a16="http://schemas.microsoft.com/office/drawing/2014/main" id="{C38840FB-C1DE-1C4B-AADE-A8A2BB6F7375}"/>
                  </a:ext>
                </a:extLst>
              </p:cNvPr>
              <p:cNvSpPr txBox="1">
                <a:spLocks noRot="1" noChangeAspect="1" noMove="1" noResize="1" noEditPoints="1" noAdjustHandles="1" noChangeArrowheads="1" noChangeShapeType="1" noTextEdit="1"/>
              </p:cNvSpPr>
              <p:nvPr/>
            </p:nvSpPr>
            <p:spPr>
              <a:xfrm>
                <a:off x="2519053" y="4919449"/>
                <a:ext cx="3094052" cy="1084399"/>
              </a:xfrm>
              <a:prstGeom prst="rect">
                <a:avLst/>
              </a:prstGeom>
              <a:blipFill>
                <a:blip r:embed="rId2"/>
                <a:stretch>
                  <a:fillRect t="-114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E64FD36-014C-9948-A20F-F626A4D556BB}"/>
              </a:ext>
            </a:extLst>
          </p:cNvPr>
          <p:cNvSpPr txBox="1"/>
          <p:nvPr/>
        </p:nvSpPr>
        <p:spPr>
          <a:xfrm>
            <a:off x="880731" y="5879805"/>
            <a:ext cx="9528544" cy="461665"/>
          </a:xfrm>
          <a:prstGeom prst="rect">
            <a:avLst/>
          </a:prstGeom>
          <a:noFill/>
        </p:spPr>
        <p:txBody>
          <a:bodyPr wrap="square" rtlCol="0">
            <a:spAutoFit/>
          </a:bodyPr>
          <a:lstStyle/>
          <a:p>
            <a:r>
              <a:rPr lang="en-US" sz="2400" dirty="0"/>
              <a:t>Explain your observations. </a:t>
            </a:r>
            <a:endParaRPr lang="en-US" sz="2400" b="1" dirty="0"/>
          </a:p>
        </p:txBody>
      </p:sp>
    </p:spTree>
    <p:extLst>
      <p:ext uri="{BB962C8B-B14F-4D97-AF65-F5344CB8AC3E}">
        <p14:creationId xmlns:p14="http://schemas.microsoft.com/office/powerpoint/2010/main" val="24151729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118</a:t>
            </a:fld>
            <a:endParaRPr lang="en-US"/>
          </a:p>
        </p:txBody>
      </p:sp>
      <p:pic>
        <p:nvPicPr>
          <p:cNvPr id="6" name="Picture 5">
            <a:extLst>
              <a:ext uri="{FF2B5EF4-FFF2-40B4-BE49-F238E27FC236}">
                <a16:creationId xmlns:a16="http://schemas.microsoft.com/office/drawing/2014/main" id="{889D231A-6B02-0F1E-DBD7-73C76B72C51E}"/>
              </a:ext>
            </a:extLst>
          </p:cNvPr>
          <p:cNvPicPr>
            <a:picLocks noChangeAspect="1"/>
          </p:cNvPicPr>
          <p:nvPr/>
        </p:nvPicPr>
        <p:blipFill>
          <a:blip r:embed="rId2"/>
          <a:stretch>
            <a:fillRect/>
          </a:stretch>
        </p:blipFill>
        <p:spPr>
          <a:xfrm>
            <a:off x="3221664" y="1690688"/>
            <a:ext cx="7738507" cy="4976616"/>
          </a:xfrm>
          <a:prstGeom prst="rect">
            <a:avLst/>
          </a:prstGeom>
        </p:spPr>
      </p:pic>
      <p:sp>
        <p:nvSpPr>
          <p:cNvPr id="7" name="TextBox 6">
            <a:extLst>
              <a:ext uri="{FF2B5EF4-FFF2-40B4-BE49-F238E27FC236}">
                <a16:creationId xmlns:a16="http://schemas.microsoft.com/office/drawing/2014/main" id="{A33E898E-B825-D30E-2EE8-88A5A1F471E2}"/>
              </a:ext>
            </a:extLst>
          </p:cNvPr>
          <p:cNvSpPr txBox="1"/>
          <p:nvPr/>
        </p:nvSpPr>
        <p:spPr>
          <a:xfrm>
            <a:off x="574159" y="2147776"/>
            <a:ext cx="2342051" cy="461665"/>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sz="2400" dirty="0"/>
              <a:t>Converted model</a:t>
            </a:r>
          </a:p>
        </p:txBody>
      </p:sp>
    </p:spTree>
    <p:extLst>
      <p:ext uri="{BB962C8B-B14F-4D97-AF65-F5344CB8AC3E}">
        <p14:creationId xmlns:p14="http://schemas.microsoft.com/office/powerpoint/2010/main" val="709914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119</a:t>
            </a:fld>
            <a:endParaRPr lang="en-US"/>
          </a:p>
        </p:txBody>
      </p:sp>
      <p:pic>
        <p:nvPicPr>
          <p:cNvPr id="6" name="Picture 5">
            <a:extLst>
              <a:ext uri="{FF2B5EF4-FFF2-40B4-BE49-F238E27FC236}">
                <a16:creationId xmlns:a16="http://schemas.microsoft.com/office/drawing/2014/main" id="{889D231A-6B02-0F1E-DBD7-73C76B72C51E}"/>
              </a:ext>
            </a:extLst>
          </p:cNvPr>
          <p:cNvPicPr>
            <a:picLocks noChangeAspect="1"/>
          </p:cNvPicPr>
          <p:nvPr/>
        </p:nvPicPr>
        <p:blipFill>
          <a:blip r:embed="rId2"/>
          <a:srcRect/>
          <a:stretch/>
        </p:blipFill>
        <p:spPr>
          <a:xfrm>
            <a:off x="3221664" y="1690688"/>
            <a:ext cx="7738507" cy="4976615"/>
          </a:xfrm>
          <a:prstGeom prst="rect">
            <a:avLst/>
          </a:prstGeom>
        </p:spPr>
      </p:pic>
      <p:sp>
        <p:nvSpPr>
          <p:cNvPr id="7" name="TextBox 6">
            <a:extLst>
              <a:ext uri="{FF2B5EF4-FFF2-40B4-BE49-F238E27FC236}">
                <a16:creationId xmlns:a16="http://schemas.microsoft.com/office/drawing/2014/main" id="{A33E898E-B825-D30E-2EE8-88A5A1F471E2}"/>
              </a:ext>
            </a:extLst>
          </p:cNvPr>
          <p:cNvSpPr txBox="1"/>
          <p:nvPr/>
        </p:nvSpPr>
        <p:spPr>
          <a:xfrm>
            <a:off x="574159" y="2147776"/>
            <a:ext cx="2424222"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400" dirty="0"/>
              <a:t>ODE simulation results</a:t>
            </a:r>
          </a:p>
        </p:txBody>
      </p:sp>
      <p:sp>
        <p:nvSpPr>
          <p:cNvPr id="8" name="TextBox 7">
            <a:extLst>
              <a:ext uri="{FF2B5EF4-FFF2-40B4-BE49-F238E27FC236}">
                <a16:creationId xmlns:a16="http://schemas.microsoft.com/office/drawing/2014/main" id="{7B173A27-1248-1289-28D5-30C159AFB06F}"/>
              </a:ext>
            </a:extLst>
          </p:cNvPr>
          <p:cNvSpPr txBox="1"/>
          <p:nvPr/>
        </p:nvSpPr>
        <p:spPr>
          <a:xfrm>
            <a:off x="574160" y="3855830"/>
            <a:ext cx="2424222" cy="1200329"/>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Exercise: </a:t>
            </a:r>
            <a:r>
              <a:rPr lang="en-US" dirty="0"/>
              <a:t>Investigate behavior of stochastic simulations of this model.</a:t>
            </a:r>
          </a:p>
        </p:txBody>
      </p:sp>
    </p:spTree>
    <p:extLst>
      <p:ext uri="{BB962C8B-B14F-4D97-AF65-F5344CB8AC3E}">
        <p14:creationId xmlns:p14="http://schemas.microsoft.com/office/powerpoint/2010/main" val="28807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12</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7" cy="5153911"/>
          </a:xfrm>
          <a:prstGeom prst="rect">
            <a:avLst/>
          </a:prstGeom>
        </p:spPr>
      </p:pic>
    </p:spTree>
    <p:extLst>
      <p:ext uri="{BB962C8B-B14F-4D97-AF65-F5344CB8AC3E}">
        <p14:creationId xmlns:p14="http://schemas.microsoft.com/office/powerpoint/2010/main" val="3999421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a:p>
            <a:pPr marL="514350" indent="-514350">
              <a:buFont typeface="+mj-lt"/>
              <a:buAutoNum type="arabicPeriod"/>
            </a:pPr>
            <a:r>
              <a:rPr lang="en-US" sz="2000" dirty="0"/>
              <a:t>(Optional) Turn on Auto Save.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13</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4" y="1567562"/>
            <a:ext cx="7715725" cy="5153911"/>
          </a:xfrm>
          <a:prstGeom prst="rect">
            <a:avLst/>
          </a:prstGeom>
        </p:spPr>
      </p:pic>
      <p:cxnSp>
        <p:nvCxnSpPr>
          <p:cNvPr id="6" name="Straight Arrow Connector 5">
            <a:extLst>
              <a:ext uri="{FF2B5EF4-FFF2-40B4-BE49-F238E27FC236}">
                <a16:creationId xmlns:a16="http://schemas.microsoft.com/office/drawing/2014/main" id="{4A9D0B5F-056C-8843-A165-ABFD58720CB5}"/>
              </a:ext>
            </a:extLst>
          </p:cNvPr>
          <p:cNvCxnSpPr>
            <a:cxnSpLocks/>
          </p:cNvCxnSpPr>
          <p:nvPr/>
        </p:nvCxnSpPr>
        <p:spPr>
          <a:xfrm flipV="1">
            <a:off x="4754497" y="334451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5769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0600-B4A3-0A48-8F2F-1C6A7997F93E}"/>
              </a:ext>
            </a:extLst>
          </p:cNvPr>
          <p:cNvSpPr>
            <a:spLocks noGrp="1"/>
          </p:cNvSpPr>
          <p:nvPr>
            <p:ph type="title"/>
          </p:nvPr>
        </p:nvSpPr>
        <p:spPr/>
        <p:txBody>
          <a:bodyPr/>
          <a:lstStyle/>
          <a:p>
            <a:r>
              <a:rPr lang="en-US" dirty="0"/>
              <a:t>A </a:t>
            </a:r>
            <a:r>
              <a:rPr lang="en-US" dirty="0" err="1"/>
              <a:t>BioNetGen</a:t>
            </a:r>
            <a:r>
              <a:rPr lang="en-US" dirty="0"/>
              <a:t> model is comprised of model blocks and actions</a:t>
            </a:r>
          </a:p>
        </p:txBody>
      </p:sp>
      <p:sp>
        <p:nvSpPr>
          <p:cNvPr id="3" name="Slide Number Placeholder 2">
            <a:extLst>
              <a:ext uri="{FF2B5EF4-FFF2-40B4-BE49-F238E27FC236}">
                <a16:creationId xmlns:a16="http://schemas.microsoft.com/office/drawing/2014/main" id="{216FDDBA-0B5B-0742-9A08-DD262560E365}"/>
              </a:ext>
            </a:extLst>
          </p:cNvPr>
          <p:cNvSpPr>
            <a:spLocks noGrp="1"/>
          </p:cNvSpPr>
          <p:nvPr>
            <p:ph type="sldNum" sz="quarter" idx="12"/>
          </p:nvPr>
        </p:nvSpPr>
        <p:spPr/>
        <p:txBody>
          <a:bodyPr/>
          <a:lstStyle/>
          <a:p>
            <a:fld id="{DB462117-C16E-694E-B71A-62B7DF557822}" type="slidenum">
              <a:rPr lang="en-US" smtClean="0"/>
              <a:t>14</a:t>
            </a:fld>
            <a:endParaRPr lang="en-US"/>
          </a:p>
        </p:txBody>
      </p:sp>
      <p:sp>
        <p:nvSpPr>
          <p:cNvPr id="5" name="TextBox 4">
            <a:extLst>
              <a:ext uri="{FF2B5EF4-FFF2-40B4-BE49-F238E27FC236}">
                <a16:creationId xmlns:a16="http://schemas.microsoft.com/office/drawing/2014/main" id="{EB145D27-EEDA-D144-A7E3-E3296B2A9175}"/>
              </a:ext>
            </a:extLst>
          </p:cNvPr>
          <p:cNvSpPr txBox="1"/>
          <p:nvPr/>
        </p:nvSpPr>
        <p:spPr>
          <a:xfrm>
            <a:off x="2233914" y="1944547"/>
            <a:ext cx="7720314" cy="4616648"/>
          </a:xfrm>
          <a:prstGeom prst="rect">
            <a:avLst/>
          </a:prstGeom>
          <a:noFill/>
        </p:spPr>
        <p:txBody>
          <a:bodyPr wrap="square" rtlCol="0">
            <a:spAutoFit/>
          </a:bodyPr>
          <a:lstStyle/>
          <a:p>
            <a:r>
              <a:rPr lang="en-US" sz="1400" dirty="0">
                <a:latin typeface="Monaco" pitchFamily="2" charset="77"/>
              </a:rPr>
              <a:t>begin model</a:t>
            </a:r>
          </a:p>
          <a:p>
            <a:endParaRPr lang="en-US" sz="1400" dirty="0">
              <a:latin typeface="Monaco" pitchFamily="2" charset="77"/>
            </a:endParaRPr>
          </a:p>
          <a:p>
            <a:r>
              <a:rPr lang="en-US" sz="1400" dirty="0">
                <a:latin typeface="Monaco" pitchFamily="2" charset="77"/>
              </a:rPr>
              <a:t>begin parameters</a:t>
            </a:r>
          </a:p>
          <a:p>
            <a:r>
              <a:rPr lang="en-US" sz="1400" dirty="0">
                <a:latin typeface="Monaco" pitchFamily="2" charset="77"/>
              </a:rPr>
              <a:t>…</a:t>
            </a:r>
          </a:p>
          <a:p>
            <a:r>
              <a:rPr lang="en-US" sz="1400" dirty="0">
                <a:latin typeface="Monaco" pitchFamily="2" charset="77"/>
              </a:rPr>
              <a:t>end parameters</a:t>
            </a:r>
          </a:p>
          <a:p>
            <a:endParaRPr lang="en-US" sz="1400" dirty="0">
              <a:latin typeface="Monaco" pitchFamily="2" charset="77"/>
            </a:endParaRPr>
          </a:p>
          <a:p>
            <a:r>
              <a:rPr lang="en-US" sz="1400" dirty="0">
                <a:latin typeface="Monaco" pitchFamily="2" charset="77"/>
              </a:rPr>
              <a:t>begin seed species</a:t>
            </a:r>
          </a:p>
          <a:p>
            <a:r>
              <a:rPr lang="en-US" sz="1400" dirty="0">
                <a:latin typeface="Monaco" pitchFamily="2" charset="77"/>
              </a:rPr>
              <a:t>…</a:t>
            </a:r>
          </a:p>
          <a:p>
            <a:r>
              <a:rPr lang="en-US" sz="1400" dirty="0">
                <a:latin typeface="Monaco" pitchFamily="2" charset="77"/>
              </a:rPr>
              <a:t>end seed species</a:t>
            </a:r>
          </a:p>
          <a:p>
            <a:endParaRPr lang="en-US" sz="1400" dirty="0">
              <a:latin typeface="Monaco" pitchFamily="2" charset="77"/>
            </a:endParaRPr>
          </a:p>
          <a:p>
            <a:r>
              <a:rPr lang="en-US" sz="1400" dirty="0">
                <a:latin typeface="Monaco" pitchFamily="2" charset="77"/>
              </a:rPr>
              <a:t>begin observables</a:t>
            </a:r>
          </a:p>
          <a:p>
            <a:r>
              <a:rPr lang="en-US" sz="1400" dirty="0">
                <a:latin typeface="Monaco" pitchFamily="2" charset="77"/>
              </a:rPr>
              <a:t>…</a:t>
            </a:r>
          </a:p>
          <a:p>
            <a:r>
              <a:rPr lang="en-US" sz="1400" dirty="0">
                <a:latin typeface="Monaco" pitchFamily="2" charset="77"/>
              </a:rPr>
              <a:t>end observables</a:t>
            </a:r>
          </a:p>
          <a:p>
            <a:endParaRPr lang="en-US" sz="1400" dirty="0">
              <a:latin typeface="Monaco" pitchFamily="2" charset="77"/>
            </a:endParaRPr>
          </a:p>
          <a:p>
            <a:r>
              <a:rPr lang="en-US" sz="1400" dirty="0">
                <a:latin typeface="Monaco" pitchFamily="2" charset="77"/>
              </a:rPr>
              <a:t>begin reaction rules</a:t>
            </a:r>
          </a:p>
          <a:p>
            <a:r>
              <a:rPr lang="en-US" sz="1400" dirty="0">
                <a:latin typeface="Monaco" pitchFamily="2" charset="77"/>
              </a:rPr>
              <a:t>…</a:t>
            </a:r>
          </a:p>
          <a:p>
            <a:r>
              <a:rPr lang="en-US" sz="1400" dirty="0">
                <a:latin typeface="Monaco" pitchFamily="2" charset="77"/>
              </a:rPr>
              <a:t>end reaction rules</a:t>
            </a:r>
          </a:p>
          <a:p>
            <a:endParaRPr lang="en-US" sz="1400" dirty="0">
              <a:latin typeface="Monaco" pitchFamily="2" charset="77"/>
            </a:endParaRPr>
          </a:p>
          <a:p>
            <a:r>
              <a:rPr lang="en-US" sz="1400" dirty="0">
                <a:latin typeface="Monaco" pitchFamily="2" charset="77"/>
              </a:rPr>
              <a:t>end model</a:t>
            </a:r>
          </a:p>
          <a:p>
            <a:endParaRPr lang="en-US" sz="1400" dirty="0">
              <a:latin typeface="Monaco" pitchFamily="2" charset="77"/>
            </a:endParaRPr>
          </a:p>
          <a:p>
            <a:r>
              <a:rPr lang="en-US" sz="1400" dirty="0">
                <a:latin typeface="Monaco" pitchFamily="2" charset="77"/>
              </a:rPr>
              <a:t>&lt;actions&gt;</a:t>
            </a:r>
          </a:p>
        </p:txBody>
      </p:sp>
      <p:sp>
        <p:nvSpPr>
          <p:cNvPr id="6" name="TextBox 5">
            <a:extLst>
              <a:ext uri="{FF2B5EF4-FFF2-40B4-BE49-F238E27FC236}">
                <a16:creationId xmlns:a16="http://schemas.microsoft.com/office/drawing/2014/main" id="{F8A483B7-A2BD-2845-86AA-53C946E7F9AA}"/>
              </a:ext>
            </a:extLst>
          </p:cNvPr>
          <p:cNvSpPr txBox="1"/>
          <p:nvPr/>
        </p:nvSpPr>
        <p:spPr>
          <a:xfrm>
            <a:off x="5011838" y="1962442"/>
            <a:ext cx="2777924" cy="646331"/>
          </a:xfrm>
          <a:prstGeom prst="rect">
            <a:avLst/>
          </a:prstGeom>
          <a:noFill/>
          <a:ln>
            <a:solidFill>
              <a:schemeClr val="tx1"/>
            </a:solidFill>
          </a:ln>
        </p:spPr>
        <p:txBody>
          <a:bodyPr wrap="square" rtlCol="0">
            <a:spAutoFit/>
          </a:bodyPr>
          <a:lstStyle/>
          <a:p>
            <a:r>
              <a:rPr lang="en-US" dirty="0"/>
              <a:t>Define model parameters and values</a:t>
            </a:r>
          </a:p>
        </p:txBody>
      </p:sp>
      <p:sp>
        <p:nvSpPr>
          <p:cNvPr id="7" name="TextBox 6">
            <a:extLst>
              <a:ext uri="{FF2B5EF4-FFF2-40B4-BE49-F238E27FC236}">
                <a16:creationId xmlns:a16="http://schemas.microsoft.com/office/drawing/2014/main" id="{67CEA9E4-2A06-474D-B792-BC46483A8085}"/>
              </a:ext>
            </a:extLst>
          </p:cNvPr>
          <p:cNvSpPr txBox="1"/>
          <p:nvPr/>
        </p:nvSpPr>
        <p:spPr>
          <a:xfrm>
            <a:off x="5011838" y="3273000"/>
            <a:ext cx="3379808" cy="646331"/>
          </a:xfrm>
          <a:prstGeom prst="rect">
            <a:avLst/>
          </a:prstGeom>
          <a:noFill/>
          <a:ln>
            <a:solidFill>
              <a:schemeClr val="tx1"/>
            </a:solidFill>
          </a:ln>
        </p:spPr>
        <p:txBody>
          <a:bodyPr wrap="square" rtlCol="0">
            <a:spAutoFit/>
          </a:bodyPr>
          <a:lstStyle/>
          <a:p>
            <a:r>
              <a:rPr lang="en-US" dirty="0"/>
              <a:t>Define model species and initial concentrations/amounts</a:t>
            </a:r>
          </a:p>
        </p:txBody>
      </p:sp>
      <p:sp>
        <p:nvSpPr>
          <p:cNvPr id="8" name="TextBox 7">
            <a:extLst>
              <a:ext uri="{FF2B5EF4-FFF2-40B4-BE49-F238E27FC236}">
                <a16:creationId xmlns:a16="http://schemas.microsoft.com/office/drawing/2014/main" id="{47B79A8C-061F-F94B-805F-DA8497931BDE}"/>
              </a:ext>
            </a:extLst>
          </p:cNvPr>
          <p:cNvSpPr txBox="1"/>
          <p:nvPr/>
        </p:nvSpPr>
        <p:spPr>
          <a:xfrm>
            <a:off x="5011838" y="4113487"/>
            <a:ext cx="3379808" cy="646331"/>
          </a:xfrm>
          <a:prstGeom prst="rect">
            <a:avLst/>
          </a:prstGeom>
          <a:noFill/>
          <a:ln>
            <a:solidFill>
              <a:schemeClr val="tx1"/>
            </a:solidFill>
          </a:ln>
        </p:spPr>
        <p:txBody>
          <a:bodyPr wrap="square" rtlCol="0">
            <a:spAutoFit/>
          </a:bodyPr>
          <a:lstStyle/>
          <a:p>
            <a:r>
              <a:rPr lang="en-US" dirty="0"/>
              <a:t>Define model outputs to be plotted</a:t>
            </a:r>
          </a:p>
        </p:txBody>
      </p:sp>
      <p:sp>
        <p:nvSpPr>
          <p:cNvPr id="9" name="TextBox 8">
            <a:extLst>
              <a:ext uri="{FF2B5EF4-FFF2-40B4-BE49-F238E27FC236}">
                <a16:creationId xmlns:a16="http://schemas.microsoft.com/office/drawing/2014/main" id="{EDE14843-F6EE-2844-BB3F-B1C6C87D69D8}"/>
              </a:ext>
            </a:extLst>
          </p:cNvPr>
          <p:cNvSpPr txBox="1"/>
          <p:nvPr/>
        </p:nvSpPr>
        <p:spPr>
          <a:xfrm>
            <a:off x="5011838" y="5063118"/>
            <a:ext cx="3379808" cy="369332"/>
          </a:xfrm>
          <a:prstGeom prst="rect">
            <a:avLst/>
          </a:prstGeom>
          <a:noFill/>
          <a:ln>
            <a:solidFill>
              <a:schemeClr val="tx1"/>
            </a:solidFill>
          </a:ln>
        </p:spPr>
        <p:txBody>
          <a:bodyPr wrap="square" rtlCol="0">
            <a:spAutoFit/>
          </a:bodyPr>
          <a:lstStyle/>
          <a:p>
            <a:r>
              <a:rPr lang="en-US" dirty="0"/>
              <a:t>Define model reactions</a:t>
            </a:r>
          </a:p>
        </p:txBody>
      </p:sp>
      <p:sp>
        <p:nvSpPr>
          <p:cNvPr id="10" name="TextBox 9">
            <a:extLst>
              <a:ext uri="{FF2B5EF4-FFF2-40B4-BE49-F238E27FC236}">
                <a16:creationId xmlns:a16="http://schemas.microsoft.com/office/drawing/2014/main" id="{4C32D943-FE98-A745-83FA-8AD8AAF7B704}"/>
              </a:ext>
            </a:extLst>
          </p:cNvPr>
          <p:cNvSpPr txBox="1"/>
          <p:nvPr/>
        </p:nvSpPr>
        <p:spPr>
          <a:xfrm>
            <a:off x="5011837" y="6116504"/>
            <a:ext cx="5335929" cy="646331"/>
          </a:xfrm>
          <a:prstGeom prst="rect">
            <a:avLst/>
          </a:prstGeom>
          <a:noFill/>
          <a:ln>
            <a:solidFill>
              <a:schemeClr val="tx1"/>
            </a:solidFill>
          </a:ln>
        </p:spPr>
        <p:txBody>
          <a:bodyPr wrap="square" rtlCol="0">
            <a:spAutoFit/>
          </a:bodyPr>
          <a:lstStyle/>
          <a:p>
            <a:r>
              <a:rPr lang="en-US" dirty="0"/>
              <a:t>Specify what actions to apply to model, e.g., simulations to perform.</a:t>
            </a:r>
          </a:p>
        </p:txBody>
      </p:sp>
      <p:sp>
        <p:nvSpPr>
          <p:cNvPr id="11" name="Left Bracket 10">
            <a:extLst>
              <a:ext uri="{FF2B5EF4-FFF2-40B4-BE49-F238E27FC236}">
                <a16:creationId xmlns:a16="http://schemas.microsoft.com/office/drawing/2014/main" id="{5D5BD225-6A5B-5B43-A2E2-57FFA0420766}"/>
              </a:ext>
            </a:extLst>
          </p:cNvPr>
          <p:cNvSpPr/>
          <p:nvPr/>
        </p:nvSpPr>
        <p:spPr>
          <a:xfrm>
            <a:off x="1980236" y="2090546"/>
            <a:ext cx="192910" cy="3865945"/>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028FD6E-F0A4-4F49-B030-8295F1194F6A}"/>
              </a:ext>
            </a:extLst>
          </p:cNvPr>
          <p:cNvSpPr txBox="1"/>
          <p:nvPr/>
        </p:nvSpPr>
        <p:spPr>
          <a:xfrm>
            <a:off x="694974" y="3469521"/>
            <a:ext cx="793807" cy="369332"/>
          </a:xfrm>
          <a:prstGeom prst="rect">
            <a:avLst/>
          </a:prstGeom>
          <a:noFill/>
        </p:spPr>
        <p:txBody>
          <a:bodyPr wrap="none" rtlCol="0">
            <a:spAutoFit/>
          </a:bodyPr>
          <a:lstStyle/>
          <a:p>
            <a:r>
              <a:rPr lang="en-US" dirty="0"/>
              <a:t>Model</a:t>
            </a:r>
          </a:p>
        </p:txBody>
      </p:sp>
      <p:sp>
        <p:nvSpPr>
          <p:cNvPr id="13" name="TextBox 12">
            <a:extLst>
              <a:ext uri="{FF2B5EF4-FFF2-40B4-BE49-F238E27FC236}">
                <a16:creationId xmlns:a16="http://schemas.microsoft.com/office/drawing/2014/main" id="{CD2FAB8C-3CF4-6649-AFA2-15D44EBE55E3}"/>
              </a:ext>
            </a:extLst>
          </p:cNvPr>
          <p:cNvSpPr txBox="1"/>
          <p:nvPr/>
        </p:nvSpPr>
        <p:spPr>
          <a:xfrm>
            <a:off x="694974" y="6231853"/>
            <a:ext cx="878767" cy="369332"/>
          </a:xfrm>
          <a:prstGeom prst="rect">
            <a:avLst/>
          </a:prstGeom>
          <a:noFill/>
        </p:spPr>
        <p:txBody>
          <a:bodyPr wrap="none" rtlCol="0">
            <a:spAutoFit/>
          </a:bodyPr>
          <a:lstStyle/>
          <a:p>
            <a:r>
              <a:rPr lang="en-US" dirty="0"/>
              <a:t>Actions</a:t>
            </a:r>
          </a:p>
        </p:txBody>
      </p:sp>
    </p:spTree>
    <p:extLst>
      <p:ext uri="{BB962C8B-B14F-4D97-AF65-F5344CB8AC3E}">
        <p14:creationId xmlns:p14="http://schemas.microsoft.com/office/powerpoint/2010/main" val="157622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15</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5"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p:txBody>
      </p:sp>
    </p:spTree>
    <p:extLst>
      <p:ext uri="{BB962C8B-B14F-4D97-AF65-F5344CB8AC3E}">
        <p14:creationId xmlns:p14="http://schemas.microsoft.com/office/powerpoint/2010/main" val="886519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16</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5"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a:t>
            </a:r>
          </a:p>
        </p:txBody>
      </p:sp>
      <p:cxnSp>
        <p:nvCxnSpPr>
          <p:cNvPr id="7" name="Straight Arrow Connector 6">
            <a:extLst>
              <a:ext uri="{FF2B5EF4-FFF2-40B4-BE49-F238E27FC236}">
                <a16:creationId xmlns:a16="http://schemas.microsoft.com/office/drawing/2014/main" id="{914566A5-A0EF-DF49-B679-0E77148B3FA5}"/>
              </a:ext>
            </a:extLst>
          </p:cNvPr>
          <p:cNvCxnSpPr>
            <a:cxnSpLocks/>
          </p:cNvCxnSpPr>
          <p:nvPr/>
        </p:nvCxnSpPr>
        <p:spPr>
          <a:xfrm flipV="1">
            <a:off x="6404391" y="2694343"/>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58770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17</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p:txBody>
      </p:sp>
    </p:spTree>
    <p:extLst>
      <p:ext uri="{BB962C8B-B14F-4D97-AF65-F5344CB8AC3E}">
        <p14:creationId xmlns:p14="http://schemas.microsoft.com/office/powerpoint/2010/main" val="145451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18</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p:txBody>
      </p:sp>
    </p:spTree>
    <p:extLst>
      <p:ext uri="{BB962C8B-B14F-4D97-AF65-F5344CB8AC3E}">
        <p14:creationId xmlns:p14="http://schemas.microsoft.com/office/powerpoint/2010/main" val="3854666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19</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p:txBody>
      </p:sp>
      <p:cxnSp>
        <p:nvCxnSpPr>
          <p:cNvPr id="7" name="Straight Arrow Connector 6">
            <a:extLst>
              <a:ext uri="{FF2B5EF4-FFF2-40B4-BE49-F238E27FC236}">
                <a16:creationId xmlns:a16="http://schemas.microsoft.com/office/drawing/2014/main" id="{C19F7426-AC3C-4A4C-8B6C-330749ADE2A2}"/>
              </a:ext>
            </a:extLst>
          </p:cNvPr>
          <p:cNvCxnSpPr>
            <a:cxnSpLocks/>
          </p:cNvCxnSpPr>
          <p:nvPr/>
        </p:nvCxnSpPr>
        <p:spPr>
          <a:xfrm flipV="1">
            <a:off x="6990800" y="311178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6814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40F332-372E-B013-E370-ADFCF0B3981D}"/>
              </a:ext>
            </a:extLst>
          </p:cNvPr>
          <p:cNvSpPr>
            <a:spLocks noGrp="1"/>
          </p:cNvSpPr>
          <p:nvPr>
            <p:ph type="title"/>
          </p:nvPr>
        </p:nvSpPr>
        <p:spPr/>
        <p:txBody>
          <a:bodyPr/>
          <a:lstStyle/>
          <a:p>
            <a:r>
              <a:rPr lang="en-US" dirty="0"/>
              <a:t>Latest installation instructions</a:t>
            </a:r>
          </a:p>
        </p:txBody>
      </p:sp>
      <p:sp>
        <p:nvSpPr>
          <p:cNvPr id="6" name="Content Placeholder 5">
            <a:extLst>
              <a:ext uri="{FF2B5EF4-FFF2-40B4-BE49-F238E27FC236}">
                <a16:creationId xmlns:a16="http://schemas.microsoft.com/office/drawing/2014/main" id="{67033AA3-6BB7-B28A-3F60-8BEEA47B865D}"/>
              </a:ext>
            </a:extLst>
          </p:cNvPr>
          <p:cNvSpPr>
            <a:spLocks noGrp="1"/>
          </p:cNvSpPr>
          <p:nvPr>
            <p:ph idx="1"/>
          </p:nvPr>
        </p:nvSpPr>
        <p:spPr/>
        <p:txBody>
          <a:bodyPr/>
          <a:lstStyle/>
          <a:p>
            <a:pPr marL="0" indent="0">
              <a:buNone/>
            </a:pPr>
            <a:r>
              <a:rPr lang="en-US" dirty="0"/>
              <a:t>Navigate to </a:t>
            </a:r>
            <a:r>
              <a:rPr lang="en-US" dirty="0" err="1">
                <a:solidFill>
                  <a:srgbClr val="0432FF"/>
                </a:solidFill>
              </a:rPr>
              <a:t>bionetgen.org</a:t>
            </a:r>
            <a:r>
              <a:rPr lang="en-US" dirty="0">
                <a:solidFill>
                  <a:srgbClr val="0432FF"/>
                </a:solidFill>
              </a:rPr>
              <a:t>/install</a:t>
            </a:r>
          </a:p>
        </p:txBody>
      </p:sp>
      <p:sp>
        <p:nvSpPr>
          <p:cNvPr id="4" name="Slide Number Placeholder 3">
            <a:extLst>
              <a:ext uri="{FF2B5EF4-FFF2-40B4-BE49-F238E27FC236}">
                <a16:creationId xmlns:a16="http://schemas.microsoft.com/office/drawing/2014/main" id="{568E7AAE-AC61-171B-8598-A13BBCE973F0}"/>
              </a:ext>
            </a:extLst>
          </p:cNvPr>
          <p:cNvSpPr>
            <a:spLocks noGrp="1"/>
          </p:cNvSpPr>
          <p:nvPr>
            <p:ph type="sldNum" sz="quarter" idx="12"/>
          </p:nvPr>
        </p:nvSpPr>
        <p:spPr/>
        <p:txBody>
          <a:bodyPr/>
          <a:lstStyle/>
          <a:p>
            <a:fld id="{DB462117-C16E-694E-B71A-62B7DF557822}" type="slidenum">
              <a:rPr lang="en-US" smtClean="0"/>
              <a:t>2</a:t>
            </a:fld>
            <a:endParaRPr lang="en-US"/>
          </a:p>
        </p:txBody>
      </p:sp>
    </p:spTree>
    <p:extLst>
      <p:ext uri="{BB962C8B-B14F-4D97-AF65-F5344CB8AC3E}">
        <p14:creationId xmlns:p14="http://schemas.microsoft.com/office/powerpoint/2010/main" val="3845951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20</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p:txBody>
      </p:sp>
    </p:spTree>
    <p:extLst>
      <p:ext uri="{BB962C8B-B14F-4D97-AF65-F5344CB8AC3E}">
        <p14:creationId xmlns:p14="http://schemas.microsoft.com/office/powerpoint/2010/main" val="387850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21</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a:t>
            </a:r>
          </a:p>
        </p:txBody>
      </p:sp>
    </p:spTree>
    <p:extLst>
      <p:ext uri="{BB962C8B-B14F-4D97-AF65-F5344CB8AC3E}">
        <p14:creationId xmlns:p14="http://schemas.microsoft.com/office/powerpoint/2010/main" val="3045814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22</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p:txBody>
      </p:sp>
    </p:spTree>
    <p:extLst>
      <p:ext uri="{BB962C8B-B14F-4D97-AF65-F5344CB8AC3E}">
        <p14:creationId xmlns:p14="http://schemas.microsoft.com/office/powerpoint/2010/main" val="3772910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23</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p:txBody>
      </p:sp>
    </p:spTree>
    <p:extLst>
      <p:ext uri="{BB962C8B-B14F-4D97-AF65-F5344CB8AC3E}">
        <p14:creationId xmlns:p14="http://schemas.microsoft.com/office/powerpoint/2010/main" val="3055832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24</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a:p>
            <a:pPr marL="514350" indent="-514350">
              <a:buFont typeface="+mj-lt"/>
              <a:buAutoNum type="arabicPeriod"/>
            </a:pPr>
            <a:r>
              <a:rPr lang="en-US" sz="2000" dirty="0"/>
              <a:t>Repeat for remaining parameters.</a:t>
            </a:r>
          </a:p>
        </p:txBody>
      </p:sp>
    </p:spTree>
    <p:extLst>
      <p:ext uri="{BB962C8B-B14F-4D97-AF65-F5344CB8AC3E}">
        <p14:creationId xmlns:p14="http://schemas.microsoft.com/office/powerpoint/2010/main" val="77696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25</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a:p>
            <a:pPr marL="514350" indent="-514350">
              <a:buFont typeface="+mj-lt"/>
              <a:buAutoNum type="arabicPeriod"/>
            </a:pPr>
            <a:r>
              <a:rPr lang="en-US" sz="2000" dirty="0"/>
              <a:t>Repeat for remaining parameters.</a:t>
            </a:r>
          </a:p>
        </p:txBody>
      </p:sp>
    </p:spTree>
    <p:extLst>
      <p:ext uri="{BB962C8B-B14F-4D97-AF65-F5344CB8AC3E}">
        <p14:creationId xmlns:p14="http://schemas.microsoft.com/office/powerpoint/2010/main" val="1033255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Notes on parameters</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26</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Note that on the last line we have defined the infection rate parameter in terms of the other parameters of the model. </a:t>
            </a:r>
          </a:p>
          <a:p>
            <a:r>
              <a:rPr lang="en-US" sz="2000" dirty="0"/>
              <a:t>Any parameter may be defined by a math expression involving other parameters. </a:t>
            </a:r>
          </a:p>
          <a:p>
            <a:r>
              <a:rPr lang="en-US" sz="2000" dirty="0"/>
              <a:t>Standard math functions (e.g., </a:t>
            </a:r>
            <a:r>
              <a:rPr lang="en-US" sz="2000" i="1" dirty="0"/>
              <a:t>sin</a:t>
            </a:r>
            <a:r>
              <a:rPr lang="en-US" sz="2000" dirty="0"/>
              <a:t>, </a:t>
            </a:r>
            <a:r>
              <a:rPr lang="en-US" sz="2000" i="1" dirty="0"/>
              <a:t>cos</a:t>
            </a:r>
            <a:r>
              <a:rPr lang="en-US" sz="2000" dirty="0"/>
              <a:t>, </a:t>
            </a:r>
            <a:r>
              <a:rPr lang="en-US" sz="2000" i="1" dirty="0"/>
              <a:t>exp</a:t>
            </a:r>
            <a:r>
              <a:rPr lang="en-US" sz="2000" dirty="0"/>
              <a:t>) may also be used.</a:t>
            </a:r>
          </a:p>
          <a:p>
            <a:r>
              <a:rPr lang="en-US" sz="2000" dirty="0"/>
              <a:t>Scientific notation for numbers may also be used.</a:t>
            </a:r>
          </a:p>
        </p:txBody>
      </p:sp>
    </p:spTree>
    <p:extLst>
      <p:ext uri="{BB962C8B-B14F-4D97-AF65-F5344CB8AC3E}">
        <p14:creationId xmlns:p14="http://schemas.microsoft.com/office/powerpoint/2010/main" val="408081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Notes on parameters</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27</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6" y="1567562"/>
            <a:ext cx="7715719"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Note that on the last line we have defined the infection rate parameter in terms of the other parameters of the model. </a:t>
            </a:r>
          </a:p>
          <a:p>
            <a:r>
              <a:rPr lang="en-US" sz="2000" dirty="0"/>
              <a:t>Any parameter may be defined by a math expression involving other parameters. </a:t>
            </a:r>
          </a:p>
          <a:p>
            <a:r>
              <a:rPr lang="en-US" sz="2000" dirty="0"/>
              <a:t>Standard math functions (e.g., </a:t>
            </a:r>
            <a:r>
              <a:rPr lang="en-US" sz="2000" i="1" dirty="0"/>
              <a:t>sin</a:t>
            </a:r>
            <a:r>
              <a:rPr lang="en-US" sz="2000" dirty="0"/>
              <a:t>, </a:t>
            </a:r>
            <a:r>
              <a:rPr lang="en-US" sz="2000" i="1" dirty="0"/>
              <a:t>cos</a:t>
            </a:r>
            <a:r>
              <a:rPr lang="en-US" sz="2000" dirty="0"/>
              <a:t>, </a:t>
            </a:r>
            <a:r>
              <a:rPr lang="en-US" sz="2000" i="1" dirty="0"/>
              <a:t>exp</a:t>
            </a:r>
            <a:r>
              <a:rPr lang="en-US" sz="2000" dirty="0"/>
              <a:t>) may also be used.</a:t>
            </a:r>
          </a:p>
          <a:p>
            <a:r>
              <a:rPr lang="en-US" sz="2000" dirty="0"/>
              <a:t>Scientific notation for numbers may also be used.</a:t>
            </a:r>
          </a:p>
        </p:txBody>
      </p:sp>
    </p:spTree>
    <p:extLst>
      <p:ext uri="{BB962C8B-B14F-4D97-AF65-F5344CB8AC3E}">
        <p14:creationId xmlns:p14="http://schemas.microsoft.com/office/powerpoint/2010/main" val="2444246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fontScale="90000"/>
          </a:bodyPr>
          <a:lstStyle/>
          <a:p>
            <a:r>
              <a:rPr lang="en-US" sz="3600" dirty="0">
                <a:latin typeface="Monaco" pitchFamily="2" charset="77"/>
              </a:rPr>
              <a:t>molecule types</a:t>
            </a:r>
            <a:r>
              <a:rPr lang="en-US" dirty="0"/>
              <a:t> are used for defining structured species, which are covered in the next presentation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28</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9" cy="5153906"/>
          </a:xfrm>
          <a:prstGeom prst="rect">
            <a:avLst/>
          </a:prstGeom>
        </p:spPr>
      </p:pic>
    </p:spTree>
    <p:extLst>
      <p:ext uri="{BB962C8B-B14F-4D97-AF65-F5344CB8AC3E}">
        <p14:creationId xmlns:p14="http://schemas.microsoft.com/office/powerpoint/2010/main" val="2729354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3600" dirty="0">
                <a:latin typeface="Monaco" pitchFamily="2" charset="77"/>
              </a:rPr>
              <a:t>compartments</a:t>
            </a:r>
            <a:r>
              <a:rPr lang="en-US" dirty="0"/>
              <a:t> are used for spatial models and will also be discussed in a later presentation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29</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8" cy="5153906"/>
          </a:xfrm>
          <a:prstGeom prst="rect">
            <a:avLst/>
          </a:prstGeom>
        </p:spPr>
      </p:pic>
    </p:spTree>
    <p:extLst>
      <p:ext uri="{BB962C8B-B14F-4D97-AF65-F5344CB8AC3E}">
        <p14:creationId xmlns:p14="http://schemas.microsoft.com/office/powerpoint/2010/main" val="163556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9D5862-9FCE-3C46-A9E0-339005DFB5A2}"/>
              </a:ext>
            </a:extLst>
          </p:cNvPr>
          <p:cNvSpPr>
            <a:spLocks noGrp="1"/>
          </p:cNvSpPr>
          <p:nvPr>
            <p:ph type="title"/>
          </p:nvPr>
        </p:nvSpPr>
        <p:spPr>
          <a:xfrm>
            <a:off x="1136428" y="627564"/>
            <a:ext cx="7474172" cy="1325563"/>
          </a:xfrm>
        </p:spPr>
        <p:txBody>
          <a:bodyPr>
            <a:normAutofit/>
          </a:bodyPr>
          <a:lstStyle/>
          <a:p>
            <a:r>
              <a:rPr lang="en-US"/>
              <a:t>Setting up to use BioNetGen with the VS Code Extension</a:t>
            </a:r>
          </a:p>
        </p:txBody>
      </p:sp>
      <p:sp>
        <p:nvSpPr>
          <p:cNvPr id="6" name="Content Placeholder 5">
            <a:extLst>
              <a:ext uri="{FF2B5EF4-FFF2-40B4-BE49-F238E27FC236}">
                <a16:creationId xmlns:a16="http://schemas.microsoft.com/office/drawing/2014/main" id="{235F493C-A093-2C4D-80EF-463EFBF7063F}"/>
              </a:ext>
            </a:extLst>
          </p:cNvPr>
          <p:cNvSpPr>
            <a:spLocks noGrp="1"/>
          </p:cNvSpPr>
          <p:nvPr>
            <p:ph idx="1"/>
          </p:nvPr>
        </p:nvSpPr>
        <p:spPr>
          <a:xfrm>
            <a:off x="1136429" y="2278173"/>
            <a:ext cx="7474171" cy="3450613"/>
          </a:xfrm>
        </p:spPr>
        <p:txBody>
          <a:bodyPr anchor="ctr">
            <a:normAutofit/>
          </a:bodyPr>
          <a:lstStyle/>
          <a:p>
            <a:pPr marL="514350" indent="-514350">
              <a:buFont typeface="+mj-lt"/>
              <a:buAutoNum type="arabicPeriod"/>
            </a:pPr>
            <a:r>
              <a:rPr lang="en-US" sz="2400" dirty="0"/>
              <a:t>Download and install </a:t>
            </a:r>
            <a:r>
              <a:rPr lang="en-US" sz="2400" dirty="0">
                <a:hlinkClick r:id="rId2"/>
              </a:rPr>
              <a:t>VS Code</a:t>
            </a:r>
            <a:r>
              <a:rPr lang="en-US" sz="2400" dirty="0"/>
              <a:t>.</a:t>
            </a:r>
          </a:p>
          <a:p>
            <a:pPr marL="514350" indent="-514350">
              <a:buFont typeface="+mj-lt"/>
              <a:buAutoNum type="arabicPeriod"/>
            </a:pPr>
            <a:r>
              <a:rPr lang="en-US" sz="2400" dirty="0"/>
              <a:t>Find and install the </a:t>
            </a:r>
            <a:r>
              <a:rPr lang="en-US" sz="2400" dirty="0" err="1"/>
              <a:t>BioNetGen</a:t>
            </a:r>
            <a:r>
              <a:rPr lang="en-US" sz="2400" dirty="0"/>
              <a:t> extension using the Extensions tab.</a:t>
            </a:r>
          </a:p>
          <a:p>
            <a:pPr marL="514350" indent="-514350">
              <a:buFont typeface="+mj-lt"/>
              <a:buAutoNum type="arabicPeriod"/>
            </a:pPr>
            <a:r>
              <a:rPr lang="en-US" sz="2400" dirty="0"/>
              <a:t>Download and install </a:t>
            </a:r>
            <a:r>
              <a:rPr lang="en-US" sz="2400" dirty="0">
                <a:hlinkClick r:id="rId3"/>
              </a:rPr>
              <a:t>Anaconda Python</a:t>
            </a:r>
            <a:r>
              <a:rPr lang="en-US" sz="2400" dirty="0"/>
              <a:t>.</a:t>
            </a:r>
          </a:p>
          <a:p>
            <a:pPr marL="514350" indent="-514350">
              <a:buFont typeface="+mj-lt"/>
              <a:buAutoNum type="arabicPeriod"/>
            </a:pPr>
            <a:r>
              <a:rPr lang="en-US" sz="2400" dirty="0"/>
              <a:t>(Windows only) </a:t>
            </a:r>
            <a:r>
              <a:rPr lang="en-US" sz="2400"/>
              <a:t>Install </a:t>
            </a:r>
            <a:r>
              <a:rPr lang="en-US" sz="2400">
                <a:hlinkClick r:id="rId4"/>
              </a:rPr>
              <a:t>Perl</a:t>
            </a:r>
            <a:endParaRPr lang="en-US" sz="2400" dirty="0"/>
          </a:p>
          <a:p>
            <a:pPr marL="514350" indent="-514350">
              <a:buFont typeface="+mj-lt"/>
              <a:buAutoNum type="arabicPeriod"/>
            </a:pPr>
            <a:r>
              <a:rPr lang="en-US" sz="2400" dirty="0"/>
              <a:t>Open or create a file with the .</a:t>
            </a:r>
            <a:r>
              <a:rPr lang="en-US" sz="2400" dirty="0" err="1"/>
              <a:t>bngl</a:t>
            </a:r>
            <a:r>
              <a:rPr lang="en-US" sz="2400" dirty="0"/>
              <a:t> extension in VS Code.</a:t>
            </a:r>
          </a:p>
        </p:txBody>
      </p:sp>
      <p:sp>
        <p:nvSpPr>
          <p:cNvPr id="44" name="Rectangle 4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4" descr="Download">
            <a:extLst>
              <a:ext uri="{FF2B5EF4-FFF2-40B4-BE49-F238E27FC236}">
                <a16:creationId xmlns:a16="http://schemas.microsoft.com/office/drawing/2014/main" id="{1C18A7D8-9C28-3C02-66EB-0CF68EB6D0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2FC7CD51-3272-4749-AD03-D606E12A337F}"/>
              </a:ext>
            </a:extLst>
          </p:cNvPr>
          <p:cNvSpPr>
            <a:spLocks noGrp="1"/>
          </p:cNvSpPr>
          <p:nvPr>
            <p:ph type="sldNum" sz="quarter" idx="12"/>
          </p:nvPr>
        </p:nvSpPr>
        <p:spPr>
          <a:xfrm>
            <a:off x="10341428" y="6356350"/>
            <a:ext cx="1012371" cy="365125"/>
          </a:xfrm>
        </p:spPr>
        <p:txBody>
          <a:bodyPr>
            <a:normAutofit/>
          </a:bodyPr>
          <a:lstStyle/>
          <a:p>
            <a:pPr>
              <a:spcAft>
                <a:spcPts val="600"/>
              </a:spcAft>
            </a:pPr>
            <a:fld id="{DB462117-C16E-694E-B71A-62B7DF557822}" type="slidenum">
              <a:rPr lang="en-US" smtClean="0">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1567383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functions</a:t>
            </a:r>
            <a:r>
              <a:rPr lang="en-US" sz="3600" dirty="0"/>
              <a:t> are used for defining non-mass action rate laws, which will also be covered later</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30</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8" cy="5153905"/>
          </a:xfrm>
          <a:prstGeom prst="rect">
            <a:avLst/>
          </a:prstGeom>
        </p:spPr>
      </p:pic>
    </p:spTree>
    <p:extLst>
      <p:ext uri="{BB962C8B-B14F-4D97-AF65-F5344CB8AC3E}">
        <p14:creationId xmlns:p14="http://schemas.microsoft.com/office/powerpoint/2010/main" val="2570721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functions</a:t>
            </a:r>
            <a:r>
              <a:rPr lang="en-US" sz="3600" dirty="0"/>
              <a:t> are used for defining non-mass action rate laws, which will also be covered later</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31</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8378"/>
            <a:ext cx="7715718" cy="5152272"/>
          </a:xfrm>
          <a:prstGeom prst="rect">
            <a:avLst/>
          </a:prstGeom>
        </p:spPr>
      </p:pic>
    </p:spTree>
    <p:extLst>
      <p:ext uri="{BB962C8B-B14F-4D97-AF65-F5344CB8AC3E}">
        <p14:creationId xmlns:p14="http://schemas.microsoft.com/office/powerpoint/2010/main" val="1341835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32</a:t>
            </a:fld>
            <a:endParaRPr lang="en-US"/>
          </a:p>
        </p:txBody>
      </p:sp>
    </p:spTree>
    <p:extLst>
      <p:ext uri="{BB962C8B-B14F-4D97-AF65-F5344CB8AC3E}">
        <p14:creationId xmlns:p14="http://schemas.microsoft.com/office/powerpoint/2010/main" val="415027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33</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8"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cxnSp>
        <p:nvCxnSpPr>
          <p:cNvPr id="6" name="Straight Arrow Connector 5">
            <a:extLst>
              <a:ext uri="{FF2B5EF4-FFF2-40B4-BE49-F238E27FC236}">
                <a16:creationId xmlns:a16="http://schemas.microsoft.com/office/drawing/2014/main" id="{19440C50-8EE4-FB45-AA83-ACB1C72FFCE8}"/>
              </a:ext>
            </a:extLst>
          </p:cNvPr>
          <p:cNvCxnSpPr>
            <a:cxnSpLocks/>
          </p:cNvCxnSpPr>
          <p:nvPr/>
        </p:nvCxnSpPr>
        <p:spPr>
          <a:xfrm flipV="1">
            <a:off x="7585711" y="4610081"/>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10949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34</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8"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cxnSp>
        <p:nvCxnSpPr>
          <p:cNvPr id="6" name="Straight Arrow Connector 5">
            <a:extLst>
              <a:ext uri="{FF2B5EF4-FFF2-40B4-BE49-F238E27FC236}">
                <a16:creationId xmlns:a16="http://schemas.microsoft.com/office/drawing/2014/main" id="{19440C50-8EE4-FB45-AA83-ACB1C72FFCE8}"/>
              </a:ext>
            </a:extLst>
          </p:cNvPr>
          <p:cNvCxnSpPr>
            <a:cxnSpLocks/>
          </p:cNvCxnSpPr>
          <p:nvPr/>
        </p:nvCxnSpPr>
        <p:spPr>
          <a:xfrm flipV="1">
            <a:off x="7585711" y="4610081"/>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16052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35</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spTree>
    <p:extLst>
      <p:ext uri="{BB962C8B-B14F-4D97-AF65-F5344CB8AC3E}">
        <p14:creationId xmlns:p14="http://schemas.microsoft.com/office/powerpoint/2010/main" val="124967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36</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p:txBody>
      </p:sp>
    </p:spTree>
    <p:extLst>
      <p:ext uri="{BB962C8B-B14F-4D97-AF65-F5344CB8AC3E}">
        <p14:creationId xmlns:p14="http://schemas.microsoft.com/office/powerpoint/2010/main" val="3787106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37</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p:txBody>
      </p:sp>
    </p:spTree>
    <p:extLst>
      <p:ext uri="{BB962C8B-B14F-4D97-AF65-F5344CB8AC3E}">
        <p14:creationId xmlns:p14="http://schemas.microsoft.com/office/powerpoint/2010/main" val="2181210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38</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p:txBody>
      </p:sp>
    </p:spTree>
    <p:extLst>
      <p:ext uri="{BB962C8B-B14F-4D97-AF65-F5344CB8AC3E}">
        <p14:creationId xmlns:p14="http://schemas.microsoft.com/office/powerpoint/2010/main" val="3355189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39</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p:txBody>
      </p:sp>
    </p:spTree>
    <p:extLst>
      <p:ext uri="{BB962C8B-B14F-4D97-AF65-F5344CB8AC3E}">
        <p14:creationId xmlns:p14="http://schemas.microsoft.com/office/powerpoint/2010/main" val="3701688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4</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tretch>
            <a:fillRect/>
          </a:stretch>
        </p:blipFill>
        <p:spPr>
          <a:xfrm>
            <a:off x="4241493" y="1567562"/>
            <a:ext cx="7715729" cy="5153913"/>
          </a:xfrm>
          <a:prstGeom prst="rect">
            <a:avLst/>
          </a:prstGeom>
        </p:spPr>
      </p:pic>
      <p:sp>
        <p:nvSpPr>
          <p:cNvPr id="14" name="Oval 13">
            <a:extLst>
              <a:ext uri="{FF2B5EF4-FFF2-40B4-BE49-F238E27FC236}">
                <a16:creationId xmlns:a16="http://schemas.microsoft.com/office/drawing/2014/main" id="{F17D7739-DF35-364C-848F-A6655CBA776A}"/>
              </a:ext>
            </a:extLst>
          </p:cNvPr>
          <p:cNvSpPr/>
          <p:nvPr/>
        </p:nvSpPr>
        <p:spPr>
          <a:xfrm>
            <a:off x="4241493" y="3130826"/>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957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40</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a:p>
            <a:pPr marL="457200" indent="-457200">
              <a:buFont typeface="+mj-lt"/>
              <a:buAutoNum type="arabicPeriod"/>
            </a:pPr>
            <a:r>
              <a:rPr lang="en-US" sz="2000" dirty="0"/>
              <a:t>Continue for ‘I()’ setting initial amount to </a:t>
            </a:r>
            <a:r>
              <a:rPr lang="en-US" sz="1600" dirty="0">
                <a:solidFill>
                  <a:prstClr val="black"/>
                </a:solidFill>
                <a:latin typeface="Monaco" pitchFamily="2" charset="77"/>
              </a:rPr>
              <a:t>I0</a:t>
            </a:r>
            <a:endParaRPr lang="en-US" sz="2000" dirty="0"/>
          </a:p>
        </p:txBody>
      </p:sp>
    </p:spTree>
    <p:extLst>
      <p:ext uri="{BB962C8B-B14F-4D97-AF65-F5344CB8AC3E}">
        <p14:creationId xmlns:p14="http://schemas.microsoft.com/office/powerpoint/2010/main" val="2556423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41</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8"/>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a:p>
            <a:pPr marL="457200" indent="-457200">
              <a:buFont typeface="+mj-lt"/>
              <a:buAutoNum type="arabicPeriod"/>
            </a:pPr>
            <a:r>
              <a:rPr lang="en-US" sz="2000" dirty="0"/>
              <a:t>Continue for ‘I()’ setting initial amount to </a:t>
            </a:r>
            <a:r>
              <a:rPr lang="en-US" sz="1600" dirty="0">
                <a:solidFill>
                  <a:prstClr val="black"/>
                </a:solidFill>
                <a:latin typeface="Monaco" pitchFamily="2" charset="77"/>
              </a:rPr>
              <a:t>I0</a:t>
            </a:r>
            <a:endParaRPr lang="en-US" sz="2000" dirty="0"/>
          </a:p>
        </p:txBody>
      </p:sp>
    </p:spTree>
    <p:extLst>
      <p:ext uri="{BB962C8B-B14F-4D97-AF65-F5344CB8AC3E}">
        <p14:creationId xmlns:p14="http://schemas.microsoft.com/office/powerpoint/2010/main" val="368149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3600" dirty="0">
                <a:solidFill>
                  <a:prstClr val="black"/>
                </a:solidFill>
              </a:rPr>
              <a:t>General comments on </a:t>
            </a:r>
            <a:r>
              <a:rPr lang="en-US" sz="2800" dirty="0">
                <a:latin typeface="Monaco" pitchFamily="2" charset="77"/>
              </a:rPr>
              <a:t>species</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42</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4723"/>
            <a:ext cx="7715718" cy="5139581"/>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Initial amounts may be given as number or math expressions involving parameters.</a:t>
            </a:r>
          </a:p>
          <a:p>
            <a:r>
              <a:rPr lang="en-US" sz="2000" dirty="0"/>
              <a:t>Initial amounts must be &gt;= 0.</a:t>
            </a:r>
          </a:p>
          <a:p>
            <a:r>
              <a:rPr lang="en-US" sz="2000" dirty="0"/>
              <a:t>Species with zero initial concentration do not need to be listed.</a:t>
            </a:r>
          </a:p>
          <a:p>
            <a:r>
              <a:rPr lang="en-US" sz="2000" dirty="0"/>
              <a:t>Units of the initial amounts are up to the user, but we </a:t>
            </a:r>
            <a:r>
              <a:rPr lang="en-US" sz="2000" i="1" dirty="0"/>
              <a:t>strongly recommend</a:t>
            </a:r>
            <a:r>
              <a:rPr lang="en-US" sz="2000" dirty="0"/>
              <a:t> using molecule numbers (also needed for compatibility with MCell4).</a:t>
            </a:r>
          </a:p>
          <a:p>
            <a:r>
              <a:rPr lang="en-US" sz="2000" dirty="0"/>
              <a:t>Block can also be called </a:t>
            </a:r>
            <a:r>
              <a:rPr lang="en-US" sz="2000" dirty="0">
                <a:latin typeface="Monaco" pitchFamily="2" charset="77"/>
              </a:rPr>
              <a:t>seed species</a:t>
            </a:r>
            <a:r>
              <a:rPr lang="en-US" sz="2000" dirty="0"/>
              <a:t>.</a:t>
            </a:r>
          </a:p>
        </p:txBody>
      </p:sp>
    </p:spTree>
    <p:extLst>
      <p:ext uri="{BB962C8B-B14F-4D97-AF65-F5344CB8AC3E}">
        <p14:creationId xmlns:p14="http://schemas.microsoft.com/office/powerpoint/2010/main" val="228504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43</a:t>
            </a:fld>
            <a:endParaRPr lang="en-US"/>
          </a:p>
        </p:txBody>
      </p:sp>
    </p:spTree>
    <p:extLst>
      <p:ext uri="{BB962C8B-B14F-4D97-AF65-F5344CB8AC3E}">
        <p14:creationId xmlns:p14="http://schemas.microsoft.com/office/powerpoint/2010/main" val="286187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44</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8" cy="5137760"/>
          </a:xfrm>
          <a:prstGeom prst="rect">
            <a:avLst/>
          </a:prstGeom>
        </p:spPr>
      </p:pic>
    </p:spTree>
    <p:extLst>
      <p:ext uri="{BB962C8B-B14F-4D97-AF65-F5344CB8AC3E}">
        <p14:creationId xmlns:p14="http://schemas.microsoft.com/office/powerpoint/2010/main" val="3675600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45</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60"/>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p:txBody>
      </p:sp>
      <p:cxnSp>
        <p:nvCxnSpPr>
          <p:cNvPr id="8" name="Straight Arrow Connector 7">
            <a:extLst>
              <a:ext uri="{FF2B5EF4-FFF2-40B4-BE49-F238E27FC236}">
                <a16:creationId xmlns:a16="http://schemas.microsoft.com/office/drawing/2014/main" id="{27306057-19EC-2E49-8D2F-E6D8A2302E61}"/>
              </a:ext>
            </a:extLst>
          </p:cNvPr>
          <p:cNvCxnSpPr>
            <a:cxnSpLocks/>
          </p:cNvCxnSpPr>
          <p:nvPr/>
        </p:nvCxnSpPr>
        <p:spPr>
          <a:xfrm flipV="1">
            <a:off x="7574695" y="528236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00802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46</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p:txBody>
      </p:sp>
    </p:spTree>
    <p:extLst>
      <p:ext uri="{BB962C8B-B14F-4D97-AF65-F5344CB8AC3E}">
        <p14:creationId xmlns:p14="http://schemas.microsoft.com/office/powerpoint/2010/main" val="604118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47</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endParaRPr lang="en-US" sz="2000" dirty="0"/>
          </a:p>
        </p:txBody>
      </p:sp>
    </p:spTree>
    <p:extLst>
      <p:ext uri="{BB962C8B-B14F-4D97-AF65-F5344CB8AC3E}">
        <p14:creationId xmlns:p14="http://schemas.microsoft.com/office/powerpoint/2010/main" val="2379574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48</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endParaRPr lang="en-US" sz="2000" dirty="0"/>
          </a:p>
        </p:txBody>
      </p:sp>
    </p:spTree>
    <p:extLst>
      <p:ext uri="{BB962C8B-B14F-4D97-AF65-F5344CB8AC3E}">
        <p14:creationId xmlns:p14="http://schemas.microsoft.com/office/powerpoint/2010/main" val="2633492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49</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endParaRPr lang="en-US" sz="2000" dirty="0"/>
          </a:p>
        </p:txBody>
      </p:sp>
    </p:spTree>
    <p:extLst>
      <p:ext uri="{BB962C8B-B14F-4D97-AF65-F5344CB8AC3E}">
        <p14:creationId xmlns:p14="http://schemas.microsoft.com/office/powerpoint/2010/main" val="687757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5</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14" name="Oval 13">
            <a:extLst>
              <a:ext uri="{FF2B5EF4-FFF2-40B4-BE49-F238E27FC236}">
                <a16:creationId xmlns:a16="http://schemas.microsoft.com/office/drawing/2014/main" id="{F17D7739-DF35-364C-848F-A6655CBA776A}"/>
              </a:ext>
            </a:extLst>
          </p:cNvPr>
          <p:cNvSpPr/>
          <p:nvPr/>
        </p:nvSpPr>
        <p:spPr>
          <a:xfrm>
            <a:off x="4241493" y="3130826"/>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725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50</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3938690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51</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r>
              <a:rPr lang="en-US" sz="2000" dirty="0"/>
              <a:t>Repeat steps 3-6 for I and R.</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1397798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52</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4"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r>
              <a:rPr lang="en-US" sz="2000" dirty="0"/>
              <a:t>Repeat steps 3-6 for I and R.</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1749819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53</a:t>
            </a:fld>
            <a:endParaRPr lang="en-US"/>
          </a:p>
        </p:txBody>
      </p:sp>
      <p:sp>
        <p:nvSpPr>
          <p:cNvPr id="4" name="TextBox 3">
            <a:extLst>
              <a:ext uri="{FF2B5EF4-FFF2-40B4-BE49-F238E27FC236}">
                <a16:creationId xmlns:a16="http://schemas.microsoft.com/office/drawing/2014/main" id="{1E061AA9-8DED-5946-950F-FDC3A84B8220}"/>
              </a:ext>
            </a:extLst>
          </p:cNvPr>
          <p:cNvSpPr txBox="1"/>
          <p:nvPr/>
        </p:nvSpPr>
        <p:spPr>
          <a:xfrm>
            <a:off x="544530" y="1675299"/>
            <a:ext cx="7530958" cy="1200329"/>
          </a:xfrm>
          <a:prstGeom prst="rect">
            <a:avLst/>
          </a:prstGeom>
          <a:noFill/>
          <a:ln>
            <a:solidFill>
              <a:schemeClr val="tx1"/>
            </a:solidFill>
          </a:ln>
        </p:spPr>
        <p:txBody>
          <a:bodyPr wrap="square" rtlCol="0">
            <a:spAutoFit/>
          </a:bodyPr>
          <a:lstStyle/>
          <a:p>
            <a:r>
              <a:rPr lang="en-US" dirty="0"/>
              <a:t>Syntax</a:t>
            </a:r>
          </a:p>
          <a:p>
            <a:r>
              <a:rPr lang="en-US" dirty="0"/>
              <a:t>  </a:t>
            </a:r>
            <a:r>
              <a:rPr lang="en-US" i="1" dirty="0"/>
              <a:t>[name:] reactants -&gt; products </a:t>
            </a:r>
            <a:r>
              <a:rPr lang="en-US" i="1" dirty="0" err="1"/>
              <a:t>rateConstant</a:t>
            </a:r>
            <a:endParaRPr lang="en-US" i="1" dirty="0"/>
          </a:p>
          <a:p>
            <a:r>
              <a:rPr lang="en-US" dirty="0"/>
              <a:t>or</a:t>
            </a:r>
          </a:p>
          <a:p>
            <a:r>
              <a:rPr lang="en-US" dirty="0"/>
              <a:t>  </a:t>
            </a:r>
            <a:r>
              <a:rPr lang="en-US" i="1" dirty="0"/>
              <a:t>[name:] reactants &lt;-&gt; products </a:t>
            </a:r>
            <a:r>
              <a:rPr lang="en-US" i="1" dirty="0" err="1"/>
              <a:t>rateConstantForward</a:t>
            </a:r>
            <a:r>
              <a:rPr lang="en-US" i="1" dirty="0"/>
              <a:t>, </a:t>
            </a:r>
            <a:r>
              <a:rPr lang="en-US" i="1" dirty="0" err="1"/>
              <a:t>rateConstantReverse</a:t>
            </a:r>
            <a:endParaRPr lang="en-US" dirty="0"/>
          </a:p>
        </p:txBody>
      </p:sp>
      <p:sp>
        <p:nvSpPr>
          <p:cNvPr id="9" name="Rectangle 8">
            <a:extLst>
              <a:ext uri="{FF2B5EF4-FFF2-40B4-BE49-F238E27FC236}">
                <a16:creationId xmlns:a16="http://schemas.microsoft.com/office/drawing/2014/main" id="{C571F27B-45C4-D343-A271-7BB1A6001BD5}"/>
              </a:ext>
            </a:extLst>
          </p:cNvPr>
          <p:cNvSpPr/>
          <p:nvPr/>
        </p:nvSpPr>
        <p:spPr>
          <a:xfrm>
            <a:off x="544529" y="3118796"/>
            <a:ext cx="9822095" cy="2246769"/>
          </a:xfrm>
          <a:prstGeom prst="rect">
            <a:avLst/>
          </a:prstGeom>
        </p:spPr>
        <p:txBody>
          <a:bodyPr wrap="square">
            <a:spAutoFit/>
          </a:bodyPr>
          <a:lstStyle/>
          <a:p>
            <a:r>
              <a:rPr lang="en-US" sz="2000" dirty="0"/>
              <a:t>Define model reactions and rate laws</a:t>
            </a:r>
          </a:p>
          <a:p>
            <a:r>
              <a:rPr lang="en-US" sz="2000" i="1" dirty="0"/>
              <a:t>  name </a:t>
            </a:r>
            <a:r>
              <a:rPr lang="en-US" sz="2000" dirty="0"/>
              <a:t>is an optional string naming the reaction</a:t>
            </a:r>
          </a:p>
          <a:p>
            <a:r>
              <a:rPr lang="en-US" sz="2000" dirty="0"/>
              <a:t>  </a:t>
            </a:r>
            <a:r>
              <a:rPr lang="en-US" sz="2000" i="1" dirty="0"/>
              <a:t>arrow </a:t>
            </a:r>
            <a:r>
              <a:rPr lang="en-US" sz="2000" dirty="0"/>
              <a:t>indicates whether the reaction is unidirectional (top) or reversible (bottom)</a:t>
            </a:r>
          </a:p>
          <a:p>
            <a:r>
              <a:rPr lang="en-US" sz="2000" i="1" dirty="0"/>
              <a:t>  reactants </a:t>
            </a:r>
            <a:r>
              <a:rPr lang="en-US" sz="2000" dirty="0"/>
              <a:t>is a list of reactant species separated by ‘+’</a:t>
            </a:r>
          </a:p>
          <a:p>
            <a:r>
              <a:rPr lang="en-US" sz="2000" dirty="0"/>
              <a:t>  </a:t>
            </a:r>
            <a:r>
              <a:rPr lang="en-US" sz="2000" i="1" dirty="0"/>
              <a:t>products</a:t>
            </a:r>
            <a:r>
              <a:rPr lang="en-US" sz="2000" dirty="0"/>
              <a:t> is a list of product species separated by ‘+’</a:t>
            </a:r>
          </a:p>
          <a:p>
            <a:r>
              <a:rPr lang="en-US" sz="2000" dirty="0"/>
              <a:t>  </a:t>
            </a:r>
            <a:r>
              <a:rPr lang="en-US" sz="2000" i="1" dirty="0" err="1"/>
              <a:t>rateConstant</a:t>
            </a:r>
            <a:r>
              <a:rPr lang="en-US" sz="2000" i="1" dirty="0"/>
              <a:t> </a:t>
            </a:r>
            <a:r>
              <a:rPr lang="en-US" sz="2000" dirty="0"/>
              <a:t>is a value, parameter, expression, or function* governing the rate law  </a:t>
            </a:r>
          </a:p>
          <a:p>
            <a:endParaRPr lang="en-US" sz="2000" i="1" dirty="0"/>
          </a:p>
        </p:txBody>
      </p:sp>
      <p:sp>
        <p:nvSpPr>
          <p:cNvPr id="7" name="TextBox 6">
            <a:extLst>
              <a:ext uri="{FF2B5EF4-FFF2-40B4-BE49-F238E27FC236}">
                <a16:creationId xmlns:a16="http://schemas.microsoft.com/office/drawing/2014/main" id="{3870BEE9-74FA-D74A-AE24-84BD7260889D}"/>
              </a:ext>
            </a:extLst>
          </p:cNvPr>
          <p:cNvSpPr txBox="1"/>
          <p:nvPr/>
        </p:nvSpPr>
        <p:spPr>
          <a:xfrm>
            <a:off x="544530" y="6356350"/>
            <a:ext cx="8332342" cy="369332"/>
          </a:xfrm>
          <a:prstGeom prst="rect">
            <a:avLst/>
          </a:prstGeom>
          <a:noFill/>
        </p:spPr>
        <p:txBody>
          <a:bodyPr wrap="square" rtlCol="0">
            <a:spAutoFit/>
          </a:bodyPr>
          <a:lstStyle/>
          <a:p>
            <a:r>
              <a:rPr lang="en-US" dirty="0"/>
              <a:t>*Functions will be introduced later.</a:t>
            </a:r>
          </a:p>
        </p:txBody>
      </p:sp>
    </p:spTree>
    <p:extLst>
      <p:ext uri="{BB962C8B-B14F-4D97-AF65-F5344CB8AC3E}">
        <p14:creationId xmlns:p14="http://schemas.microsoft.com/office/powerpoint/2010/main" val="2169252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7" y="1575633"/>
            <a:ext cx="7715714" cy="5137757"/>
          </a:xfrm>
          <a:prstGeom prst="rect">
            <a:avLst/>
          </a:prstGeom>
        </p:spPr>
      </p:pic>
    </p:spTree>
    <p:extLst>
      <p:ext uri="{BB962C8B-B14F-4D97-AF65-F5344CB8AC3E}">
        <p14:creationId xmlns:p14="http://schemas.microsoft.com/office/powerpoint/2010/main" val="4106464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7"/>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endParaRPr lang="en-US" sz="2000" dirty="0"/>
          </a:p>
        </p:txBody>
      </p:sp>
      <p:cxnSp>
        <p:nvCxnSpPr>
          <p:cNvPr id="6" name="Straight Arrow Connector 5">
            <a:extLst>
              <a:ext uri="{FF2B5EF4-FFF2-40B4-BE49-F238E27FC236}">
                <a16:creationId xmlns:a16="http://schemas.microsoft.com/office/drawing/2014/main" id="{00E39F86-05C9-2046-BCE8-69E05C6A25F5}"/>
              </a:ext>
            </a:extLst>
          </p:cNvPr>
          <p:cNvCxnSpPr>
            <a:cxnSpLocks/>
          </p:cNvCxnSpPr>
          <p:nvPr/>
        </p:nvCxnSpPr>
        <p:spPr>
          <a:xfrm flipV="1">
            <a:off x="7629778" y="6187385"/>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56183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endParaRPr lang="en-US" sz="2000" dirty="0"/>
          </a:p>
        </p:txBody>
      </p:sp>
    </p:spTree>
    <p:extLst>
      <p:ext uri="{BB962C8B-B14F-4D97-AF65-F5344CB8AC3E}">
        <p14:creationId xmlns:p14="http://schemas.microsoft.com/office/powerpoint/2010/main" val="1246269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endParaRPr lang="en-US" sz="2000" dirty="0"/>
          </a:p>
        </p:txBody>
      </p:sp>
    </p:spTree>
    <p:extLst>
      <p:ext uri="{BB962C8B-B14F-4D97-AF65-F5344CB8AC3E}">
        <p14:creationId xmlns:p14="http://schemas.microsoft.com/office/powerpoint/2010/main" val="2885125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a:t>
            </a:r>
            <a:r>
              <a:rPr lang="en-US" sz="2000"/>
              <a:t>’ with rate constant ‘b’.</a:t>
            </a: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3837462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r>
              <a:rPr lang="en-US" sz="2000" dirty="0"/>
              <a:t>Add a second reaction ‘I -&gt; R’ with rate constant g. </a:t>
            </a:r>
          </a:p>
          <a:p>
            <a:pPr marL="457200" indent="-457200">
              <a:buFont typeface="+mj-lt"/>
              <a:buAutoNum type="arabicPeriod"/>
            </a:pPr>
            <a:endParaRPr lang="en-US" sz="2000" dirty="0"/>
          </a:p>
        </p:txBody>
      </p:sp>
    </p:spTree>
    <p:extLst>
      <p:ext uri="{BB962C8B-B14F-4D97-AF65-F5344CB8AC3E}">
        <p14:creationId xmlns:p14="http://schemas.microsoft.com/office/powerpoint/2010/main" val="2821329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6</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tretch>
            <a:fillRect/>
          </a:stretch>
        </p:blipFill>
        <p:spPr>
          <a:xfrm>
            <a:off x="4241493" y="1567562"/>
            <a:ext cx="7715729" cy="5153913"/>
          </a:xfrm>
          <a:prstGeom prst="rect">
            <a:avLst/>
          </a:prstGeom>
        </p:spPr>
      </p:pic>
      <p:sp>
        <p:nvSpPr>
          <p:cNvPr id="6" name="Oval 5">
            <a:extLst>
              <a:ext uri="{FF2B5EF4-FFF2-40B4-BE49-F238E27FC236}">
                <a16:creationId xmlns:a16="http://schemas.microsoft.com/office/drawing/2014/main" id="{384126BF-FA72-4E46-965B-E664505621CC}"/>
              </a:ext>
            </a:extLst>
          </p:cNvPr>
          <p:cNvSpPr/>
          <p:nvPr/>
        </p:nvSpPr>
        <p:spPr>
          <a:xfrm>
            <a:off x="4241493" y="1878495"/>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88C90F-1C09-A347-8A18-D79C08F24807}"/>
              </a:ext>
            </a:extLst>
          </p:cNvPr>
          <p:cNvSpPr/>
          <p:nvPr/>
        </p:nvSpPr>
        <p:spPr>
          <a:xfrm>
            <a:off x="5693883" y="3522199"/>
            <a:ext cx="618782" cy="2125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6307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r>
              <a:rPr lang="en-US" sz="2000" dirty="0"/>
              <a:t>Add a second reaction ‘I -&gt; R’ with rate constant g. </a:t>
            </a:r>
          </a:p>
          <a:p>
            <a:pPr marL="457200" indent="-457200">
              <a:buFont typeface="+mj-lt"/>
              <a:buAutoNum type="arabicPeriod"/>
            </a:pPr>
            <a:endParaRPr lang="en-US" sz="2000" dirty="0"/>
          </a:p>
        </p:txBody>
      </p:sp>
    </p:spTree>
    <p:extLst>
      <p:ext uri="{BB962C8B-B14F-4D97-AF65-F5344CB8AC3E}">
        <p14:creationId xmlns:p14="http://schemas.microsoft.com/office/powerpoint/2010/main" val="3126071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line.</a:t>
            </a:r>
          </a:p>
        </p:txBody>
      </p:sp>
    </p:spTree>
    <p:extLst>
      <p:ext uri="{BB962C8B-B14F-4D97-AF65-F5344CB8AC3E}">
        <p14:creationId xmlns:p14="http://schemas.microsoft.com/office/powerpoint/2010/main" val="3049186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75633"/>
            <a:ext cx="7715709"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a:t>
            </a:r>
            <a:r>
              <a:rPr lang="en-US" sz="2000"/>
              <a:t>line.</a:t>
            </a:r>
            <a:endParaRPr lang="en-US" sz="2000" dirty="0"/>
          </a:p>
        </p:txBody>
      </p:sp>
    </p:spTree>
    <p:extLst>
      <p:ext uri="{BB962C8B-B14F-4D97-AF65-F5344CB8AC3E}">
        <p14:creationId xmlns:p14="http://schemas.microsoft.com/office/powerpoint/2010/main" val="3183432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75633"/>
            <a:ext cx="7715709"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line.</a:t>
            </a:r>
          </a:p>
          <a:p>
            <a:r>
              <a:rPr lang="en-US" sz="2000" dirty="0"/>
              <a:t>Key actions are</a:t>
            </a:r>
          </a:p>
          <a:p>
            <a:pPr lvl="1"/>
            <a:r>
              <a:rPr lang="en-US" sz="1400" dirty="0" err="1">
                <a:latin typeface="Monaco" pitchFamily="2" charset="77"/>
              </a:rPr>
              <a:t>generate_network</a:t>
            </a:r>
            <a:endParaRPr lang="en-US" sz="1400" dirty="0">
              <a:latin typeface="Monaco" pitchFamily="2" charset="77"/>
            </a:endParaRPr>
          </a:p>
          <a:p>
            <a:pPr marL="914400" lvl="2" indent="0">
              <a:buNone/>
            </a:pPr>
            <a:r>
              <a:rPr lang="en-US" sz="1400" i="1" dirty="0"/>
              <a:t>Generate all possible species and reactions in a model</a:t>
            </a:r>
          </a:p>
          <a:p>
            <a:pPr lvl="1"/>
            <a:r>
              <a:rPr lang="en-US" sz="1400" dirty="0">
                <a:latin typeface="Monaco" pitchFamily="2" charset="77"/>
              </a:rPr>
              <a:t>simulate</a:t>
            </a:r>
          </a:p>
          <a:p>
            <a:pPr marL="914400" lvl="2" indent="0">
              <a:lnSpc>
                <a:spcPct val="100000"/>
              </a:lnSpc>
              <a:spcBef>
                <a:spcPts val="0"/>
              </a:spcBef>
              <a:buNone/>
            </a:pPr>
            <a:r>
              <a:rPr lang="en-US" sz="1400" i="1" dirty="0">
                <a:solidFill>
                  <a:prstClr val="black"/>
                </a:solidFill>
              </a:rPr>
              <a:t>Generate a model trajectory using one of the built-in methods</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969209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9"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550330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35807619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251037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3"/>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4502337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3"/>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2163184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a:t>
            </a:r>
            <a:endParaRPr lang="en-US" sz="1000" dirty="0">
              <a:latin typeface="Monaco" pitchFamily="2" charset="77"/>
            </a:endParaRPr>
          </a:p>
        </p:txBody>
      </p:sp>
    </p:spTree>
    <p:extLst>
      <p:ext uri="{BB962C8B-B14F-4D97-AF65-F5344CB8AC3E}">
        <p14:creationId xmlns:p14="http://schemas.microsoft.com/office/powerpoint/2010/main" val="3184602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7</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6" name="Oval 5">
            <a:extLst>
              <a:ext uri="{FF2B5EF4-FFF2-40B4-BE49-F238E27FC236}">
                <a16:creationId xmlns:a16="http://schemas.microsoft.com/office/drawing/2014/main" id="{384126BF-FA72-4E46-965B-E664505621CC}"/>
              </a:ext>
            </a:extLst>
          </p:cNvPr>
          <p:cNvSpPr/>
          <p:nvPr/>
        </p:nvSpPr>
        <p:spPr>
          <a:xfrm>
            <a:off x="4393096" y="2355574"/>
            <a:ext cx="1769165" cy="3776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9291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These parameters determine the final time point of the trajectory (starting from 0) and the number of steps to take in between.</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005382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These parameters determine the final time point of the trajectory (starting from 0) and the number of steps to take in between.</a:t>
            </a:r>
          </a:p>
          <a:p>
            <a:pPr marL="914400" lvl="2" indent="0">
              <a:buNone/>
            </a:pPr>
            <a:endParaRPr lang="en-US" sz="1000" dirty="0">
              <a:latin typeface="Monaco" pitchFamily="2" charset="77"/>
            </a:endParaRPr>
          </a:p>
        </p:txBody>
      </p:sp>
      <p:sp>
        <p:nvSpPr>
          <p:cNvPr id="6" name="TextBox 5">
            <a:extLst>
              <a:ext uri="{FF2B5EF4-FFF2-40B4-BE49-F238E27FC236}">
                <a16:creationId xmlns:a16="http://schemas.microsoft.com/office/drawing/2014/main" id="{5EE8E82B-B07E-444A-BA0A-03D58013B439}"/>
              </a:ext>
            </a:extLst>
          </p:cNvPr>
          <p:cNvSpPr txBox="1"/>
          <p:nvPr/>
        </p:nvSpPr>
        <p:spPr>
          <a:xfrm>
            <a:off x="610779" y="5710019"/>
            <a:ext cx="3346607"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Yay! Now we are ready to run simulation. Click on “flagman” to execute the .</a:t>
            </a:r>
            <a:r>
              <a:rPr lang="en-US" dirty="0" err="1"/>
              <a:t>bngl</a:t>
            </a:r>
            <a:r>
              <a:rPr lang="en-US" dirty="0"/>
              <a:t> file.</a:t>
            </a:r>
          </a:p>
        </p:txBody>
      </p:sp>
      <p:sp>
        <p:nvSpPr>
          <p:cNvPr id="7" name="Oval 6">
            <a:extLst>
              <a:ext uri="{FF2B5EF4-FFF2-40B4-BE49-F238E27FC236}">
                <a16:creationId xmlns:a16="http://schemas.microsoft.com/office/drawing/2014/main" id="{69B7F0AB-339D-6741-984E-C71A4ECC9043}"/>
              </a:ext>
            </a:extLst>
          </p:cNvPr>
          <p:cNvSpPr/>
          <p:nvPr/>
        </p:nvSpPr>
        <p:spPr>
          <a:xfrm>
            <a:off x="11160087" y="1843088"/>
            <a:ext cx="308472" cy="2831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7423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652515"/>
            <a:ext cx="7715705" cy="4961951"/>
          </a:xfrm>
          <a:prstGeom prst="rect">
            <a:avLst/>
          </a:prstGeom>
        </p:spPr>
      </p:pic>
    </p:spTree>
    <p:extLst>
      <p:ext uri="{BB962C8B-B14F-4D97-AF65-F5344CB8AC3E}">
        <p14:creationId xmlns:p14="http://schemas.microsoft.com/office/powerpoint/2010/main" val="11391253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652516"/>
            <a:ext cx="7715705" cy="49619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4508892" y="248008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2E6B87C2-F834-1347-80F3-D389ECE7AF3D}"/>
              </a:ext>
            </a:extLst>
          </p:cNvPr>
          <p:cNvCxnSpPr>
            <a:cxnSpLocks/>
          </p:cNvCxnSpPr>
          <p:nvPr/>
        </p:nvCxnSpPr>
        <p:spPr>
          <a:xfrm>
            <a:off x="4802407" y="2414757"/>
            <a:ext cx="0" cy="11908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8370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652516"/>
            <a:ext cx="7715705" cy="49619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5071809" y="252074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72058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652516"/>
            <a:ext cx="7715705" cy="49619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r>
              <a:rPr lang="en-US" sz="2000" dirty="0">
                <a:solidFill>
                  <a:prstClr val="black"/>
                </a:solidFill>
              </a:rPr>
              <a:t>The .</a:t>
            </a:r>
            <a:r>
              <a:rPr lang="en-US" sz="2000" dirty="0" err="1">
                <a:solidFill>
                  <a:prstClr val="black"/>
                </a:solidFill>
              </a:rPr>
              <a:t>gdat</a:t>
            </a:r>
            <a:r>
              <a:rPr lang="en-US" sz="2000" dirty="0">
                <a:solidFill>
                  <a:prstClr val="black"/>
                </a:solidFill>
              </a:rPr>
              <a:t> file created by the simulation is opened in a new window.</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7860814" y="1993072"/>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10390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652516"/>
            <a:ext cx="7715705" cy="49619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r>
              <a:rPr lang="en-US" sz="2000" dirty="0">
                <a:solidFill>
                  <a:prstClr val="black"/>
                </a:solidFill>
              </a:rPr>
              <a:t>The .</a:t>
            </a:r>
            <a:r>
              <a:rPr lang="en-US" sz="2000" dirty="0" err="1">
                <a:solidFill>
                  <a:prstClr val="black"/>
                </a:solidFill>
              </a:rPr>
              <a:t>gdat</a:t>
            </a:r>
            <a:r>
              <a:rPr lang="en-US" sz="2000" dirty="0">
                <a:solidFill>
                  <a:prstClr val="black"/>
                </a:solidFill>
              </a:rPr>
              <a:t> file created by the simulation is opened in a new window.</a:t>
            </a:r>
          </a:p>
          <a:p>
            <a:pPr marL="342900" indent="-342900">
              <a:buFont typeface="+mj-lt"/>
              <a:buAutoNum type="arabicPeriod"/>
            </a:pPr>
            <a:r>
              <a:rPr lang="en-US" sz="2000" dirty="0">
                <a:solidFill>
                  <a:prstClr val="black"/>
                </a:solidFill>
              </a:rPr>
              <a:t>Plotting buttons appear.</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10721476" y="2033732"/>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5329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652516"/>
            <a:ext cx="7715705" cy="49619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9" name="Straight Arrow Connector 8">
            <a:extLst>
              <a:ext uri="{FF2B5EF4-FFF2-40B4-BE49-F238E27FC236}">
                <a16:creationId xmlns:a16="http://schemas.microsoft.com/office/drawing/2014/main" id="{76EDE8C6-24F4-E938-401D-7A1E43776E2B}"/>
              </a:ext>
            </a:extLst>
          </p:cNvPr>
          <p:cNvCxnSpPr>
            <a:cxnSpLocks/>
          </p:cNvCxnSpPr>
          <p:nvPr/>
        </p:nvCxnSpPr>
        <p:spPr>
          <a:xfrm flipV="1">
            <a:off x="10721476" y="2033732"/>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14377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652516"/>
            <a:ext cx="7715705" cy="49619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4" name="TextBox 3">
            <a:extLst>
              <a:ext uri="{FF2B5EF4-FFF2-40B4-BE49-F238E27FC236}">
                <a16:creationId xmlns:a16="http://schemas.microsoft.com/office/drawing/2014/main" id="{CD9D5E7F-21D9-5F95-8B8A-4CAE52A3E809}"/>
              </a:ext>
            </a:extLst>
          </p:cNvPr>
          <p:cNvSpPr txBox="1"/>
          <p:nvPr/>
        </p:nvSpPr>
        <p:spPr>
          <a:xfrm>
            <a:off x="838199" y="3169227"/>
            <a:ext cx="2518065" cy="646331"/>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dirty="0"/>
              <a:t>Wait, what happened to dark mode?</a:t>
            </a:r>
          </a:p>
        </p:txBody>
      </p:sp>
    </p:spTree>
    <p:extLst>
      <p:ext uri="{BB962C8B-B14F-4D97-AF65-F5344CB8AC3E}">
        <p14:creationId xmlns:p14="http://schemas.microsoft.com/office/powerpoint/2010/main" val="1053022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652516"/>
            <a:ext cx="7715705" cy="49619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775641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8</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2"/>
          </a:xfrm>
          <a:prstGeom prst="rect">
            <a:avLst/>
          </a:prstGeom>
        </p:spPr>
      </p:pic>
    </p:spTree>
    <p:extLst>
      <p:ext uri="{BB962C8B-B14F-4D97-AF65-F5344CB8AC3E}">
        <p14:creationId xmlns:p14="http://schemas.microsoft.com/office/powerpoint/2010/main" val="28669743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652516"/>
            <a:ext cx="7715705" cy="49619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08909CF2-193A-E240-97BC-7488F366F1FC}"/>
              </a:ext>
            </a:extLst>
          </p:cNvPr>
          <p:cNvCxnSpPr>
            <a:cxnSpLocks/>
          </p:cNvCxnSpPr>
          <p:nvPr/>
        </p:nvCxnSpPr>
        <p:spPr>
          <a:xfrm flipV="1">
            <a:off x="4748059" y="2893596"/>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24597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1" y="1652516"/>
            <a:ext cx="7715703" cy="4961950"/>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08909CF2-193A-E240-97BC-7488F366F1FC}"/>
              </a:ext>
            </a:extLst>
          </p:cNvPr>
          <p:cNvCxnSpPr>
            <a:cxnSpLocks/>
          </p:cNvCxnSpPr>
          <p:nvPr/>
        </p:nvCxnSpPr>
        <p:spPr>
          <a:xfrm flipV="1">
            <a:off x="10697984" y="2013402"/>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652747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1" y="1652516"/>
            <a:ext cx="7715703" cy="4961950"/>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16542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Other files of interest</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1" y="1652516"/>
            <a:ext cx="7715702" cy="4961950"/>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 </a:t>
            </a:r>
            <a:r>
              <a:rPr lang="en-US" sz="2000" dirty="0">
                <a:solidFill>
                  <a:prstClr val="black"/>
                </a:solidFill>
                <a:latin typeface="Monaco" pitchFamily="2" charset="77"/>
              </a:rPr>
              <a:t>.log</a:t>
            </a:r>
            <a:r>
              <a:rPr lang="en-US" sz="2000" dirty="0">
                <a:solidFill>
                  <a:prstClr val="black"/>
                </a:solidFill>
              </a:rPr>
              <a:t> file shows </a:t>
            </a:r>
            <a:r>
              <a:rPr lang="en-US" sz="2000" dirty="0" err="1">
                <a:solidFill>
                  <a:prstClr val="black"/>
                </a:solidFill>
              </a:rPr>
              <a:t>BioNetGen</a:t>
            </a:r>
            <a:r>
              <a:rPr lang="en-US" sz="2000" dirty="0">
                <a:solidFill>
                  <a:prstClr val="black"/>
                </a:solidFill>
              </a:rPr>
              <a:t> output</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4081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Other files of interest</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1" y="1652516"/>
            <a:ext cx="7715702" cy="4961949"/>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 </a:t>
            </a:r>
            <a:r>
              <a:rPr lang="en-US" sz="2000" dirty="0">
                <a:solidFill>
                  <a:prstClr val="black"/>
                </a:solidFill>
                <a:latin typeface="Monaco" pitchFamily="2" charset="77"/>
              </a:rPr>
              <a:t>.log</a:t>
            </a:r>
            <a:r>
              <a:rPr lang="en-US" sz="2000" dirty="0">
                <a:solidFill>
                  <a:prstClr val="black"/>
                </a:solidFill>
              </a:rPr>
              <a:t> file shows </a:t>
            </a:r>
            <a:r>
              <a:rPr lang="en-US" sz="2000" dirty="0" err="1">
                <a:solidFill>
                  <a:prstClr val="black"/>
                </a:solidFill>
              </a:rPr>
              <a:t>BioNetGen</a:t>
            </a:r>
            <a:r>
              <a:rPr lang="en-US" sz="2000" dirty="0">
                <a:solidFill>
                  <a:prstClr val="black"/>
                </a:solidFill>
              </a:rPr>
              <a:t> output</a:t>
            </a:r>
          </a:p>
          <a:p>
            <a:pPr marL="342900" indent="-342900">
              <a:buFont typeface="+mj-lt"/>
              <a:buAutoNum type="arabicPeriod"/>
            </a:pPr>
            <a:r>
              <a:rPr lang="en-US" sz="2000" dirty="0">
                <a:solidFill>
                  <a:prstClr val="black"/>
                </a:solidFill>
              </a:rPr>
              <a:t> </a:t>
            </a:r>
            <a:r>
              <a:rPr lang="en-US" sz="2000" dirty="0" err="1">
                <a:solidFill>
                  <a:prstClr val="black"/>
                </a:solidFill>
                <a:latin typeface="Monaco" pitchFamily="2" charset="77"/>
              </a:rPr>
              <a:t>.net</a:t>
            </a:r>
            <a:r>
              <a:rPr lang="en-US" sz="2000" dirty="0">
                <a:solidFill>
                  <a:prstClr val="black"/>
                </a:solidFill>
              </a:rPr>
              <a:t> file contains species and reactions resulting from network generation </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688348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Other files of interest</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2" y="1652516"/>
            <a:ext cx="7715700" cy="4961949"/>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 </a:t>
            </a:r>
            <a:r>
              <a:rPr lang="en-US" sz="2000" dirty="0">
                <a:solidFill>
                  <a:prstClr val="black"/>
                </a:solidFill>
                <a:latin typeface="Monaco" pitchFamily="2" charset="77"/>
              </a:rPr>
              <a:t>.log</a:t>
            </a:r>
            <a:r>
              <a:rPr lang="en-US" sz="2000" dirty="0">
                <a:solidFill>
                  <a:prstClr val="black"/>
                </a:solidFill>
              </a:rPr>
              <a:t> file shows </a:t>
            </a:r>
            <a:r>
              <a:rPr lang="en-US" sz="2000" dirty="0" err="1">
                <a:solidFill>
                  <a:prstClr val="black"/>
                </a:solidFill>
              </a:rPr>
              <a:t>BioNetGen</a:t>
            </a:r>
            <a:r>
              <a:rPr lang="en-US" sz="2000" dirty="0">
                <a:solidFill>
                  <a:prstClr val="black"/>
                </a:solidFill>
              </a:rPr>
              <a:t> output</a:t>
            </a:r>
          </a:p>
          <a:p>
            <a:pPr marL="342900" indent="-342900">
              <a:buFont typeface="+mj-lt"/>
              <a:buAutoNum type="arabicPeriod"/>
            </a:pPr>
            <a:r>
              <a:rPr lang="en-US" sz="2000" dirty="0">
                <a:solidFill>
                  <a:prstClr val="black"/>
                </a:solidFill>
              </a:rPr>
              <a:t> </a:t>
            </a:r>
            <a:r>
              <a:rPr lang="en-US" sz="2000" dirty="0" err="1">
                <a:solidFill>
                  <a:prstClr val="black"/>
                </a:solidFill>
                <a:latin typeface="Monaco" pitchFamily="2" charset="77"/>
              </a:rPr>
              <a:t>.net</a:t>
            </a:r>
            <a:r>
              <a:rPr lang="en-US" sz="2000" dirty="0">
                <a:solidFill>
                  <a:prstClr val="black"/>
                </a:solidFill>
              </a:rPr>
              <a:t> file contains species and reactions resulting from network generation </a:t>
            </a:r>
          </a:p>
          <a:p>
            <a:pPr marL="342900" indent="-342900">
              <a:buFont typeface="+mj-lt"/>
              <a:buAutoNum type="arabicPeriod"/>
            </a:pPr>
            <a:r>
              <a:rPr lang="en-US" sz="2000" dirty="0">
                <a:solidFill>
                  <a:prstClr val="black"/>
                </a:solidFill>
              </a:rPr>
              <a:t>Visualization button generates graphical representations of the rules and interactions contained in the model</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27E6C4A7-DDF0-7BC2-41E3-FCFB9694C521}"/>
              </a:ext>
            </a:extLst>
          </p:cNvPr>
          <p:cNvCxnSpPr>
            <a:cxnSpLocks/>
          </p:cNvCxnSpPr>
          <p:nvPr/>
        </p:nvCxnSpPr>
        <p:spPr>
          <a:xfrm flipV="1">
            <a:off x="10708375" y="2034184"/>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247947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Other files of interest</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2" y="1652516"/>
            <a:ext cx="7715700" cy="4961948"/>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 </a:t>
            </a:r>
            <a:r>
              <a:rPr lang="en-US" sz="2000" dirty="0">
                <a:solidFill>
                  <a:prstClr val="black"/>
                </a:solidFill>
                <a:latin typeface="Monaco" pitchFamily="2" charset="77"/>
              </a:rPr>
              <a:t>.log</a:t>
            </a:r>
            <a:r>
              <a:rPr lang="en-US" sz="2000" dirty="0">
                <a:solidFill>
                  <a:prstClr val="black"/>
                </a:solidFill>
              </a:rPr>
              <a:t> file shows </a:t>
            </a:r>
            <a:r>
              <a:rPr lang="en-US" sz="2000" dirty="0" err="1">
                <a:solidFill>
                  <a:prstClr val="black"/>
                </a:solidFill>
              </a:rPr>
              <a:t>BioNetGen</a:t>
            </a:r>
            <a:r>
              <a:rPr lang="en-US" sz="2000" dirty="0">
                <a:solidFill>
                  <a:prstClr val="black"/>
                </a:solidFill>
              </a:rPr>
              <a:t> output</a:t>
            </a:r>
          </a:p>
          <a:p>
            <a:pPr marL="342900" indent="-342900">
              <a:buFont typeface="+mj-lt"/>
              <a:buAutoNum type="arabicPeriod"/>
            </a:pPr>
            <a:r>
              <a:rPr lang="en-US" sz="2000" dirty="0">
                <a:solidFill>
                  <a:prstClr val="black"/>
                </a:solidFill>
              </a:rPr>
              <a:t> </a:t>
            </a:r>
            <a:r>
              <a:rPr lang="en-US" sz="2000" dirty="0" err="1">
                <a:solidFill>
                  <a:prstClr val="black"/>
                </a:solidFill>
                <a:latin typeface="Monaco" pitchFamily="2" charset="77"/>
              </a:rPr>
              <a:t>.net</a:t>
            </a:r>
            <a:r>
              <a:rPr lang="en-US" sz="2000" dirty="0">
                <a:solidFill>
                  <a:prstClr val="black"/>
                </a:solidFill>
              </a:rPr>
              <a:t> file contains species and reactions resulting from network generation </a:t>
            </a:r>
          </a:p>
          <a:p>
            <a:pPr marL="342900" indent="-342900">
              <a:buFont typeface="+mj-lt"/>
              <a:buAutoNum type="arabicPeriod"/>
            </a:pPr>
            <a:r>
              <a:rPr lang="en-US" sz="2000" dirty="0">
                <a:solidFill>
                  <a:prstClr val="black"/>
                </a:solidFill>
              </a:rPr>
              <a:t>Visualization button generates graphical representations of the rules and interactions contained in the model</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32664807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Other files of interest</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2" y="1662907"/>
            <a:ext cx="7715699" cy="4961948"/>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 </a:t>
            </a:r>
            <a:r>
              <a:rPr lang="en-US" sz="2000" dirty="0">
                <a:solidFill>
                  <a:prstClr val="black"/>
                </a:solidFill>
                <a:latin typeface="Monaco" pitchFamily="2" charset="77"/>
              </a:rPr>
              <a:t>.log</a:t>
            </a:r>
            <a:r>
              <a:rPr lang="en-US" sz="2000" dirty="0">
                <a:solidFill>
                  <a:prstClr val="black"/>
                </a:solidFill>
              </a:rPr>
              <a:t> file shows </a:t>
            </a:r>
            <a:r>
              <a:rPr lang="en-US" sz="2000" dirty="0" err="1">
                <a:solidFill>
                  <a:prstClr val="black"/>
                </a:solidFill>
              </a:rPr>
              <a:t>BioNetGen</a:t>
            </a:r>
            <a:r>
              <a:rPr lang="en-US" sz="2000" dirty="0">
                <a:solidFill>
                  <a:prstClr val="black"/>
                </a:solidFill>
              </a:rPr>
              <a:t> output</a:t>
            </a:r>
          </a:p>
          <a:p>
            <a:pPr marL="342900" indent="-342900">
              <a:buFont typeface="+mj-lt"/>
              <a:buAutoNum type="arabicPeriod"/>
            </a:pPr>
            <a:r>
              <a:rPr lang="en-US" sz="2000" dirty="0">
                <a:solidFill>
                  <a:prstClr val="black"/>
                </a:solidFill>
              </a:rPr>
              <a:t> </a:t>
            </a:r>
            <a:r>
              <a:rPr lang="en-US" sz="2000" dirty="0" err="1">
                <a:solidFill>
                  <a:prstClr val="black"/>
                </a:solidFill>
                <a:latin typeface="Monaco" pitchFamily="2" charset="77"/>
              </a:rPr>
              <a:t>.net</a:t>
            </a:r>
            <a:r>
              <a:rPr lang="en-US" sz="2000" dirty="0">
                <a:solidFill>
                  <a:prstClr val="black"/>
                </a:solidFill>
              </a:rPr>
              <a:t> file contains species and reactions resulting from network generation </a:t>
            </a:r>
          </a:p>
          <a:p>
            <a:pPr marL="342900" indent="-342900">
              <a:buFont typeface="+mj-lt"/>
              <a:buAutoNum type="arabicPeriod"/>
            </a:pPr>
            <a:r>
              <a:rPr lang="en-US" sz="2000" dirty="0">
                <a:solidFill>
                  <a:prstClr val="black"/>
                </a:solidFill>
              </a:rPr>
              <a:t>Visualization button generates graphical representations of the rules and interactions contained in the model</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9971693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88</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4022" y="1654136"/>
            <a:ext cx="7715702" cy="49619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205980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89</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652516"/>
            <a:ext cx="7715702" cy="49619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816704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9</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10" name="Oval 9">
            <a:extLst>
              <a:ext uri="{FF2B5EF4-FFF2-40B4-BE49-F238E27FC236}">
                <a16:creationId xmlns:a16="http://schemas.microsoft.com/office/drawing/2014/main" id="{D6DF0022-DA33-9841-A53A-345582189226}"/>
              </a:ext>
            </a:extLst>
          </p:cNvPr>
          <p:cNvSpPr/>
          <p:nvPr/>
        </p:nvSpPr>
        <p:spPr>
          <a:xfrm>
            <a:off x="4512367" y="1928192"/>
            <a:ext cx="854764" cy="3677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8184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90</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652516"/>
            <a:ext cx="7715702" cy="49619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3860317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91</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652516"/>
            <a:ext cx="7715700" cy="4961948"/>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684258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92</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652516"/>
            <a:ext cx="7715700" cy="4961948"/>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and moving this plot to the new panel.</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D22CBFA3-B842-1841-9072-B1A928B6D098}"/>
              </a:ext>
            </a:extLst>
          </p:cNvPr>
          <p:cNvCxnSpPr>
            <a:cxnSpLocks/>
          </p:cNvCxnSpPr>
          <p:nvPr/>
        </p:nvCxnSpPr>
        <p:spPr>
          <a:xfrm flipV="1">
            <a:off x="11186189" y="202288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2110434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93</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652516"/>
            <a:ext cx="7715700" cy="4961948"/>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and moving this plot to the new panel.</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D22CBFA3-B842-1841-9072-B1A928B6D098}"/>
              </a:ext>
            </a:extLst>
          </p:cNvPr>
          <p:cNvCxnSpPr>
            <a:cxnSpLocks/>
          </p:cNvCxnSpPr>
          <p:nvPr/>
        </p:nvCxnSpPr>
        <p:spPr>
          <a:xfrm>
            <a:off x="9287666" y="1991717"/>
            <a:ext cx="1063486" cy="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759372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94</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652516"/>
            <a:ext cx="7715699" cy="4961947"/>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moving this plot to the new panel, and clicking the </a:t>
            </a:r>
            <a:r>
              <a:rPr lang="en-US" sz="2000" dirty="0" err="1"/>
              <a:t>autoscale</a:t>
            </a:r>
            <a:r>
              <a:rPr lang="en-US" sz="2000" dirty="0"/>
              <a:t> buttons in both windows to make graphs fit.</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85812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95</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2" y="1652516"/>
            <a:ext cx="7715699" cy="49619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64972395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96</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2" y="1652516"/>
            <a:ext cx="7715699" cy="49619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48391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97</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652516"/>
            <a:ext cx="7715697" cy="4961946"/>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4" name="Rectangle 3">
            <a:extLst>
              <a:ext uri="{FF2B5EF4-FFF2-40B4-BE49-F238E27FC236}">
                <a16:creationId xmlns:a16="http://schemas.microsoft.com/office/drawing/2014/main" id="{C5E67070-B5D5-1080-9E1C-1960494514DC}"/>
              </a:ext>
            </a:extLst>
          </p:cNvPr>
          <p:cNvSpPr/>
          <p:nvPr/>
        </p:nvSpPr>
        <p:spPr>
          <a:xfrm>
            <a:off x="5340927" y="4592782"/>
            <a:ext cx="1756064" cy="18703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606407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98</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652516"/>
            <a:ext cx="7715697" cy="4961946"/>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5513435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99</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652516"/>
            <a:ext cx="7715696" cy="4961945"/>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5875793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ushVTI">
  <a:themeElements>
    <a:clrScheme name="AnalogousFromLightSeedRightStep">
      <a:dk1>
        <a:srgbClr val="000000"/>
      </a:dk1>
      <a:lt1>
        <a:srgbClr val="FFFFFF"/>
      </a:lt1>
      <a:dk2>
        <a:srgbClr val="412440"/>
      </a:dk2>
      <a:lt2>
        <a:srgbClr val="E3E8E2"/>
      </a:lt2>
      <a:accent1>
        <a:srgbClr val="D56EEE"/>
      </a:accent1>
      <a:accent2>
        <a:srgbClr val="EB4EC8"/>
      </a:accent2>
      <a:accent3>
        <a:srgbClr val="EE6E9C"/>
      </a:accent3>
      <a:accent4>
        <a:srgbClr val="EB564E"/>
      </a:accent4>
      <a:accent5>
        <a:srgbClr val="E98E3C"/>
      </a:accent5>
      <a:accent6>
        <a:srgbClr val="B2A53B"/>
      </a:accent6>
      <a:hlink>
        <a:srgbClr val="628F57"/>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10398</TotalTime>
  <Words>5762</Words>
  <Application>Microsoft Macintosh PowerPoint</Application>
  <PresentationFormat>Widescreen</PresentationFormat>
  <Paragraphs>757</Paragraphs>
  <Slides>119</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119</vt:i4>
      </vt:variant>
    </vt:vector>
  </HeadingPairs>
  <TitlesOfParts>
    <vt:vector size="128" baseType="lpstr">
      <vt:lpstr>Arial</vt:lpstr>
      <vt:lpstr>Calibri</vt:lpstr>
      <vt:lpstr>Calibri Light</vt:lpstr>
      <vt:lpstr>Cambria Math</vt:lpstr>
      <vt:lpstr>Century Gothic</vt:lpstr>
      <vt:lpstr>Elephant</vt:lpstr>
      <vt:lpstr>Monaco</vt:lpstr>
      <vt:lpstr>Office Theme</vt:lpstr>
      <vt:lpstr>BrushVTI</vt:lpstr>
      <vt:lpstr>Hands On Intro to BioNetGen with VS Code Extension</vt:lpstr>
      <vt:lpstr>Latest installation instructions</vt:lpstr>
      <vt:lpstr>Setting up to use BioNetGen with the VS Code Extension</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A BioNetGen model is comprised of model blocks and actions</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Notes on parameters</vt:lpstr>
      <vt:lpstr>Notes on parameters</vt:lpstr>
      <vt:lpstr>molecule types are used for defining structured species, which are covered in the next presentation</vt:lpstr>
      <vt:lpstr>compartments are used for spatial models and will also be discussed in a later presentation</vt:lpstr>
      <vt:lpstr>functions are used for defining non-mass action rate laws, which will also be covered later</vt:lpstr>
      <vt:lpstr>functions are used for defining non-mass action rate laws, which will also be covered later</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General comments on species</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Many things happen when we execute the model</vt:lpstr>
      <vt:lpstr>Many things happen when we execute the model</vt:lpstr>
      <vt:lpstr>Many things happen when we execute the model</vt:lpstr>
      <vt:lpstr>Many things happen when we execute the model</vt:lpstr>
      <vt:lpstr>Many things happen when we execute the model</vt:lpstr>
      <vt:lpstr>Interactive plotting</vt:lpstr>
      <vt:lpstr>Interactive plotting</vt:lpstr>
      <vt:lpstr>Interactive plotting</vt:lpstr>
      <vt:lpstr>Interactive plotting</vt:lpstr>
      <vt:lpstr>Interactive plotting</vt:lpstr>
      <vt:lpstr>Interactive plotting</vt:lpstr>
      <vt:lpstr>Other files of interest</vt:lpstr>
      <vt:lpstr>Other files of interest</vt:lpstr>
      <vt:lpstr>Other files of interest</vt:lpstr>
      <vt:lpstr>Other files of interest</vt:lpstr>
      <vt:lpstr>Other files of interest</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Investigating the effect of population size</vt:lpstr>
      <vt:lpstr>Investigating the effect of population size</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Convert SIR model into predator-prey model (Lotka-Volterra)</vt:lpstr>
      <vt:lpstr>Convert SIR model into predator-prey model (Lotka-Volterra)</vt:lpstr>
      <vt:lpstr>Convert SIR model into predator-prey model (Lotka-Volterra)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Rule-Based Modeling</dc:title>
  <dc:creator>Faeder, James R</dc:creator>
  <cp:lastModifiedBy>Faeder, James R</cp:lastModifiedBy>
  <cp:revision>1</cp:revision>
  <cp:lastPrinted>2020-06-18T20:23:08Z</cp:lastPrinted>
  <dcterms:created xsi:type="dcterms:W3CDTF">2020-06-18T20:17:09Z</dcterms:created>
  <dcterms:modified xsi:type="dcterms:W3CDTF">2022-07-10T18:29:20Z</dcterms:modified>
</cp:coreProperties>
</file>